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Fira Sans Extra Condensed"/>
      <p:regular r:id="rId24"/>
      <p:bold r:id="rId25"/>
      <p:italic r:id="rId26"/>
      <p:boldItalic r:id="rId27"/>
    </p:embeddedFont>
    <p:embeddedFont>
      <p:font typeface="Fira Sans Extra Condensed SemiBold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FiraSansExtraCondensed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ExtraCondensed-italic.fntdata"/><Relationship Id="rId25" Type="http://schemas.openxmlformats.org/officeDocument/2006/relationships/font" Target="fonts/FiraSansExtraCondensed-bold.fntdata"/><Relationship Id="rId28" Type="http://schemas.openxmlformats.org/officeDocument/2006/relationships/font" Target="fonts/FiraSansExtraCondensedSemiBold-regular.fntdata"/><Relationship Id="rId27" Type="http://schemas.openxmlformats.org/officeDocument/2006/relationships/font" Target="fonts/FiraSansExtraCondense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ExtraCondensedSemi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ExtraCondensedSemiBold-boldItalic.fntdata"/><Relationship Id="rId30" Type="http://schemas.openxmlformats.org/officeDocument/2006/relationships/font" Target="fonts/FiraSansExtraCondensedSemiBold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png>
</file>

<file path=ppt/media/image13.gif>
</file>

<file path=ppt/media/image14.gif>
</file>

<file path=ppt/media/image2.gif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dcb566e1d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dcb566e1d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10bfbdcfb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10bfbdcfb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10bfbdcfb2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10bfbdcfb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10bfbdcfb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10bfbdcfb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10bfbdcfb2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10bfbdcfb2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10bfbdcfb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10bfbdcfb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10e146a0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210e146a0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10bfbdcfb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10bfbdcfb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98591ea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98591ea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10bfbdcfb2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10bfbdcfb2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941f20ec8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941f20ec8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10bfbdcfb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10bfbdcfb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10bfbdcfb2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10bfbdcfb2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10bfbdcfb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10bfbdcfb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270925" y="1552075"/>
            <a:ext cx="3370500" cy="16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b="0" sz="4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270824" y="3163625"/>
            <a:ext cx="33705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5" name="Google Shape;15;p4"/>
          <p:cNvSpPr txBox="1"/>
          <p:nvPr>
            <p:ph idx="1" type="body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" name="Google Shape;19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" name="Google Shape;3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gif"/><Relationship Id="rId4" Type="http://schemas.openxmlformats.org/officeDocument/2006/relationships/image" Target="../media/image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13"/>
          <p:cNvGrpSpPr/>
          <p:nvPr/>
        </p:nvGrpSpPr>
        <p:grpSpPr>
          <a:xfrm>
            <a:off x="680738" y="1151683"/>
            <a:ext cx="2591456" cy="2840143"/>
            <a:chOff x="1040100" y="1301975"/>
            <a:chExt cx="2753353" cy="3017577"/>
          </a:xfrm>
        </p:grpSpPr>
        <p:sp>
          <p:nvSpPr>
            <p:cNvPr id="43" name="Google Shape;43;p13"/>
            <p:cNvSpPr/>
            <p:nvPr/>
          </p:nvSpPr>
          <p:spPr>
            <a:xfrm>
              <a:off x="1040100" y="1301975"/>
              <a:ext cx="2753353" cy="3017577"/>
            </a:xfrm>
            <a:custGeom>
              <a:rect b="b" l="l" r="r" t="t"/>
              <a:pathLst>
                <a:path extrusionOk="0" h="53117" w="48466">
                  <a:moveTo>
                    <a:pt x="37358" y="42897"/>
                  </a:moveTo>
                  <a:lnTo>
                    <a:pt x="37350" y="43004"/>
                  </a:lnTo>
                  <a:lnTo>
                    <a:pt x="37359" y="42903"/>
                  </a:lnTo>
                  <a:lnTo>
                    <a:pt x="37358" y="42897"/>
                  </a:lnTo>
                  <a:close/>
                  <a:moveTo>
                    <a:pt x="30534" y="47447"/>
                  </a:moveTo>
                  <a:lnTo>
                    <a:pt x="30538" y="47454"/>
                  </a:lnTo>
                  <a:lnTo>
                    <a:pt x="30584" y="47517"/>
                  </a:lnTo>
                  <a:lnTo>
                    <a:pt x="30534" y="47447"/>
                  </a:lnTo>
                  <a:close/>
                  <a:moveTo>
                    <a:pt x="27748" y="1"/>
                  </a:moveTo>
                  <a:lnTo>
                    <a:pt x="27702" y="92"/>
                  </a:lnTo>
                  <a:lnTo>
                    <a:pt x="27666" y="201"/>
                  </a:lnTo>
                  <a:lnTo>
                    <a:pt x="27620" y="347"/>
                  </a:lnTo>
                  <a:lnTo>
                    <a:pt x="27584" y="511"/>
                  </a:lnTo>
                  <a:lnTo>
                    <a:pt x="27502" y="912"/>
                  </a:lnTo>
                  <a:lnTo>
                    <a:pt x="27420" y="1387"/>
                  </a:lnTo>
                  <a:lnTo>
                    <a:pt x="27237" y="2490"/>
                  </a:lnTo>
                  <a:lnTo>
                    <a:pt x="27146" y="3083"/>
                  </a:lnTo>
                  <a:lnTo>
                    <a:pt x="27037" y="3675"/>
                  </a:lnTo>
                  <a:lnTo>
                    <a:pt x="26927" y="4250"/>
                  </a:lnTo>
                  <a:lnTo>
                    <a:pt x="26800" y="4797"/>
                  </a:lnTo>
                  <a:lnTo>
                    <a:pt x="26736" y="5052"/>
                  </a:lnTo>
                  <a:lnTo>
                    <a:pt x="26663" y="5289"/>
                  </a:lnTo>
                  <a:lnTo>
                    <a:pt x="26590" y="5517"/>
                  </a:lnTo>
                  <a:lnTo>
                    <a:pt x="26508" y="5718"/>
                  </a:lnTo>
                  <a:lnTo>
                    <a:pt x="26426" y="5900"/>
                  </a:lnTo>
                  <a:lnTo>
                    <a:pt x="26344" y="6064"/>
                  </a:lnTo>
                  <a:lnTo>
                    <a:pt x="26253" y="6192"/>
                  </a:lnTo>
                  <a:lnTo>
                    <a:pt x="26207" y="6256"/>
                  </a:lnTo>
                  <a:lnTo>
                    <a:pt x="26161" y="6302"/>
                  </a:lnTo>
                  <a:lnTo>
                    <a:pt x="26116" y="6347"/>
                  </a:lnTo>
                  <a:lnTo>
                    <a:pt x="26061" y="6374"/>
                  </a:lnTo>
                  <a:lnTo>
                    <a:pt x="26015" y="6402"/>
                  </a:lnTo>
                  <a:lnTo>
                    <a:pt x="25961" y="6420"/>
                  </a:lnTo>
                  <a:lnTo>
                    <a:pt x="25906" y="6429"/>
                  </a:lnTo>
                  <a:lnTo>
                    <a:pt x="25851" y="6429"/>
                  </a:lnTo>
                  <a:lnTo>
                    <a:pt x="25797" y="6420"/>
                  </a:lnTo>
                  <a:lnTo>
                    <a:pt x="25742" y="6402"/>
                  </a:lnTo>
                  <a:lnTo>
                    <a:pt x="25660" y="6365"/>
                  </a:lnTo>
                  <a:lnTo>
                    <a:pt x="25596" y="6311"/>
                  </a:lnTo>
                  <a:lnTo>
                    <a:pt x="25532" y="6247"/>
                  </a:lnTo>
                  <a:lnTo>
                    <a:pt x="25487" y="6174"/>
                  </a:lnTo>
                  <a:lnTo>
                    <a:pt x="25450" y="6083"/>
                  </a:lnTo>
                  <a:lnTo>
                    <a:pt x="25414" y="5991"/>
                  </a:lnTo>
                  <a:lnTo>
                    <a:pt x="25395" y="5891"/>
                  </a:lnTo>
                  <a:lnTo>
                    <a:pt x="25386" y="5782"/>
                  </a:lnTo>
                  <a:lnTo>
                    <a:pt x="25377" y="5672"/>
                  </a:lnTo>
                  <a:lnTo>
                    <a:pt x="25377" y="5545"/>
                  </a:lnTo>
                  <a:lnTo>
                    <a:pt x="25386" y="5426"/>
                  </a:lnTo>
                  <a:lnTo>
                    <a:pt x="25395" y="5289"/>
                  </a:lnTo>
                  <a:lnTo>
                    <a:pt x="25441" y="5025"/>
                  </a:lnTo>
                  <a:lnTo>
                    <a:pt x="25496" y="4742"/>
                  </a:lnTo>
                  <a:lnTo>
                    <a:pt x="25560" y="4469"/>
                  </a:lnTo>
                  <a:lnTo>
                    <a:pt x="25642" y="4186"/>
                  </a:lnTo>
                  <a:lnTo>
                    <a:pt x="25806" y="3666"/>
                  </a:lnTo>
                  <a:lnTo>
                    <a:pt x="25942" y="3229"/>
                  </a:lnTo>
                  <a:lnTo>
                    <a:pt x="25988" y="3055"/>
                  </a:lnTo>
                  <a:lnTo>
                    <a:pt x="26025" y="2928"/>
                  </a:lnTo>
                  <a:lnTo>
                    <a:pt x="26061" y="2709"/>
                  </a:lnTo>
                  <a:lnTo>
                    <a:pt x="26079" y="2508"/>
                  </a:lnTo>
                  <a:lnTo>
                    <a:pt x="26088" y="2308"/>
                  </a:lnTo>
                  <a:lnTo>
                    <a:pt x="26088" y="2116"/>
                  </a:lnTo>
                  <a:lnTo>
                    <a:pt x="26070" y="1934"/>
                  </a:lnTo>
                  <a:lnTo>
                    <a:pt x="26052" y="1751"/>
                  </a:lnTo>
                  <a:lnTo>
                    <a:pt x="26025" y="1569"/>
                  </a:lnTo>
                  <a:lnTo>
                    <a:pt x="25988" y="1396"/>
                  </a:lnTo>
                  <a:lnTo>
                    <a:pt x="25906" y="1058"/>
                  </a:lnTo>
                  <a:lnTo>
                    <a:pt x="25806" y="721"/>
                  </a:lnTo>
                  <a:lnTo>
                    <a:pt x="25705" y="374"/>
                  </a:lnTo>
                  <a:lnTo>
                    <a:pt x="25605" y="28"/>
                  </a:lnTo>
                  <a:lnTo>
                    <a:pt x="25614" y="229"/>
                  </a:lnTo>
                  <a:lnTo>
                    <a:pt x="25614" y="438"/>
                  </a:lnTo>
                  <a:lnTo>
                    <a:pt x="25596" y="648"/>
                  </a:lnTo>
                  <a:lnTo>
                    <a:pt x="25578" y="858"/>
                  </a:lnTo>
                  <a:lnTo>
                    <a:pt x="25550" y="1067"/>
                  </a:lnTo>
                  <a:lnTo>
                    <a:pt x="25514" y="1286"/>
                  </a:lnTo>
                  <a:lnTo>
                    <a:pt x="25477" y="1496"/>
                  </a:lnTo>
                  <a:lnTo>
                    <a:pt x="25432" y="1715"/>
                  </a:lnTo>
                  <a:lnTo>
                    <a:pt x="25322" y="2134"/>
                  </a:lnTo>
                  <a:lnTo>
                    <a:pt x="25204" y="2554"/>
                  </a:lnTo>
                  <a:lnTo>
                    <a:pt x="25076" y="2955"/>
                  </a:lnTo>
                  <a:lnTo>
                    <a:pt x="24939" y="3329"/>
                  </a:lnTo>
                  <a:lnTo>
                    <a:pt x="24848" y="3621"/>
                  </a:lnTo>
                  <a:lnTo>
                    <a:pt x="24766" y="3912"/>
                  </a:lnTo>
                  <a:lnTo>
                    <a:pt x="24711" y="4195"/>
                  </a:lnTo>
                  <a:lnTo>
                    <a:pt x="24666" y="4478"/>
                  </a:lnTo>
                  <a:lnTo>
                    <a:pt x="24639" y="4760"/>
                  </a:lnTo>
                  <a:lnTo>
                    <a:pt x="24629" y="5034"/>
                  </a:lnTo>
                  <a:lnTo>
                    <a:pt x="24629" y="5308"/>
                  </a:lnTo>
                  <a:lnTo>
                    <a:pt x="24648" y="5590"/>
                  </a:lnTo>
                  <a:lnTo>
                    <a:pt x="24666" y="5864"/>
                  </a:lnTo>
                  <a:lnTo>
                    <a:pt x="24702" y="6147"/>
                  </a:lnTo>
                  <a:lnTo>
                    <a:pt x="24748" y="6438"/>
                  </a:lnTo>
                  <a:lnTo>
                    <a:pt x="24794" y="6730"/>
                  </a:lnTo>
                  <a:lnTo>
                    <a:pt x="24903" y="7341"/>
                  </a:lnTo>
                  <a:lnTo>
                    <a:pt x="25022" y="7998"/>
                  </a:lnTo>
                  <a:lnTo>
                    <a:pt x="25076" y="8308"/>
                  </a:lnTo>
                  <a:lnTo>
                    <a:pt x="25122" y="8618"/>
                  </a:lnTo>
                  <a:lnTo>
                    <a:pt x="25158" y="8919"/>
                  </a:lnTo>
                  <a:lnTo>
                    <a:pt x="25195" y="9238"/>
                  </a:lnTo>
                  <a:lnTo>
                    <a:pt x="25240" y="9858"/>
                  </a:lnTo>
                  <a:lnTo>
                    <a:pt x="25286" y="10478"/>
                  </a:lnTo>
                  <a:lnTo>
                    <a:pt x="25322" y="10952"/>
                  </a:lnTo>
                  <a:lnTo>
                    <a:pt x="25341" y="11189"/>
                  </a:lnTo>
                  <a:lnTo>
                    <a:pt x="25359" y="11426"/>
                  </a:lnTo>
                  <a:lnTo>
                    <a:pt x="25368" y="11663"/>
                  </a:lnTo>
                  <a:lnTo>
                    <a:pt x="25359" y="11891"/>
                  </a:lnTo>
                  <a:lnTo>
                    <a:pt x="25341" y="12128"/>
                  </a:lnTo>
                  <a:lnTo>
                    <a:pt x="25322" y="12247"/>
                  </a:lnTo>
                  <a:lnTo>
                    <a:pt x="25295" y="12356"/>
                  </a:lnTo>
                  <a:lnTo>
                    <a:pt x="25240" y="12584"/>
                  </a:lnTo>
                  <a:lnTo>
                    <a:pt x="25177" y="12803"/>
                  </a:lnTo>
                  <a:lnTo>
                    <a:pt x="25131" y="12903"/>
                  </a:lnTo>
                  <a:lnTo>
                    <a:pt x="25094" y="12995"/>
                  </a:lnTo>
                  <a:lnTo>
                    <a:pt x="25049" y="13077"/>
                  </a:lnTo>
                  <a:lnTo>
                    <a:pt x="24994" y="13150"/>
                  </a:lnTo>
                  <a:lnTo>
                    <a:pt x="24939" y="13204"/>
                  </a:lnTo>
                  <a:lnTo>
                    <a:pt x="24876" y="13241"/>
                  </a:lnTo>
                  <a:lnTo>
                    <a:pt x="24812" y="13250"/>
                  </a:lnTo>
                  <a:lnTo>
                    <a:pt x="24766" y="13259"/>
                  </a:lnTo>
                  <a:lnTo>
                    <a:pt x="24730" y="13250"/>
                  </a:lnTo>
                  <a:lnTo>
                    <a:pt x="24648" y="13223"/>
                  </a:lnTo>
                  <a:lnTo>
                    <a:pt x="24556" y="13168"/>
                  </a:lnTo>
                  <a:lnTo>
                    <a:pt x="24447" y="13095"/>
                  </a:lnTo>
                  <a:lnTo>
                    <a:pt x="24338" y="12985"/>
                  </a:lnTo>
                  <a:lnTo>
                    <a:pt x="24146" y="12767"/>
                  </a:lnTo>
                  <a:lnTo>
                    <a:pt x="23973" y="12539"/>
                  </a:lnTo>
                  <a:lnTo>
                    <a:pt x="23809" y="12311"/>
                  </a:lnTo>
                  <a:lnTo>
                    <a:pt x="23645" y="12074"/>
                  </a:lnTo>
                  <a:lnTo>
                    <a:pt x="23380" y="11691"/>
                  </a:lnTo>
                  <a:lnTo>
                    <a:pt x="23107" y="11335"/>
                  </a:lnTo>
                  <a:lnTo>
                    <a:pt x="22970" y="11162"/>
                  </a:lnTo>
                  <a:lnTo>
                    <a:pt x="22815" y="10988"/>
                  </a:lnTo>
                  <a:lnTo>
                    <a:pt x="22477" y="10624"/>
                  </a:lnTo>
                  <a:lnTo>
                    <a:pt x="22304" y="10441"/>
                  </a:lnTo>
                  <a:lnTo>
                    <a:pt x="22140" y="10259"/>
                  </a:lnTo>
                  <a:lnTo>
                    <a:pt x="21976" y="10067"/>
                  </a:lnTo>
                  <a:lnTo>
                    <a:pt x="21821" y="9876"/>
                  </a:lnTo>
                  <a:lnTo>
                    <a:pt x="21675" y="9675"/>
                  </a:lnTo>
                  <a:lnTo>
                    <a:pt x="21529" y="9475"/>
                  </a:lnTo>
                  <a:lnTo>
                    <a:pt x="21383" y="9265"/>
                  </a:lnTo>
                  <a:lnTo>
                    <a:pt x="21256" y="9055"/>
                  </a:lnTo>
                  <a:lnTo>
                    <a:pt x="21137" y="8846"/>
                  </a:lnTo>
                  <a:lnTo>
                    <a:pt x="21028" y="8645"/>
                  </a:lnTo>
                  <a:lnTo>
                    <a:pt x="20927" y="8444"/>
                  </a:lnTo>
                  <a:lnTo>
                    <a:pt x="20836" y="8253"/>
                  </a:lnTo>
                  <a:lnTo>
                    <a:pt x="20754" y="8052"/>
                  </a:lnTo>
                  <a:lnTo>
                    <a:pt x="20681" y="7852"/>
                  </a:lnTo>
                  <a:lnTo>
                    <a:pt x="20608" y="7660"/>
                  </a:lnTo>
                  <a:lnTo>
                    <a:pt x="20544" y="7460"/>
                  </a:lnTo>
                  <a:lnTo>
                    <a:pt x="20435" y="7058"/>
                  </a:lnTo>
                  <a:lnTo>
                    <a:pt x="20344" y="6648"/>
                  </a:lnTo>
                  <a:lnTo>
                    <a:pt x="20262" y="6210"/>
                  </a:lnTo>
                  <a:lnTo>
                    <a:pt x="20189" y="5754"/>
                  </a:lnTo>
                  <a:lnTo>
                    <a:pt x="20152" y="5563"/>
                  </a:lnTo>
                  <a:lnTo>
                    <a:pt x="20107" y="5371"/>
                  </a:lnTo>
                  <a:lnTo>
                    <a:pt x="20052" y="5189"/>
                  </a:lnTo>
                  <a:lnTo>
                    <a:pt x="19997" y="4998"/>
                  </a:lnTo>
                  <a:lnTo>
                    <a:pt x="19869" y="4642"/>
                  </a:lnTo>
                  <a:lnTo>
                    <a:pt x="19724" y="4277"/>
                  </a:lnTo>
                  <a:lnTo>
                    <a:pt x="19587" y="3922"/>
                  </a:lnTo>
                  <a:lnTo>
                    <a:pt x="19450" y="3566"/>
                  </a:lnTo>
                  <a:lnTo>
                    <a:pt x="19386" y="3384"/>
                  </a:lnTo>
                  <a:lnTo>
                    <a:pt x="19331" y="3201"/>
                  </a:lnTo>
                  <a:lnTo>
                    <a:pt x="19286" y="3019"/>
                  </a:lnTo>
                  <a:lnTo>
                    <a:pt x="19240" y="2827"/>
                  </a:lnTo>
                  <a:lnTo>
                    <a:pt x="19213" y="3757"/>
                  </a:lnTo>
                  <a:lnTo>
                    <a:pt x="19204" y="4241"/>
                  </a:lnTo>
                  <a:lnTo>
                    <a:pt x="19204" y="4733"/>
                  </a:lnTo>
                  <a:lnTo>
                    <a:pt x="19222" y="5216"/>
                  </a:lnTo>
                  <a:lnTo>
                    <a:pt x="19240" y="5700"/>
                  </a:lnTo>
                  <a:lnTo>
                    <a:pt x="19277" y="6165"/>
                  </a:lnTo>
                  <a:lnTo>
                    <a:pt x="19331" y="6612"/>
                  </a:lnTo>
                  <a:lnTo>
                    <a:pt x="19359" y="6739"/>
                  </a:lnTo>
                  <a:lnTo>
                    <a:pt x="19404" y="6876"/>
                  </a:lnTo>
                  <a:lnTo>
                    <a:pt x="19441" y="7013"/>
                  </a:lnTo>
                  <a:lnTo>
                    <a:pt x="19468" y="7150"/>
                  </a:lnTo>
                  <a:lnTo>
                    <a:pt x="19477" y="7213"/>
                  </a:lnTo>
                  <a:lnTo>
                    <a:pt x="19468" y="7277"/>
                  </a:lnTo>
                  <a:lnTo>
                    <a:pt x="19459" y="7332"/>
                  </a:lnTo>
                  <a:lnTo>
                    <a:pt x="19432" y="7387"/>
                  </a:lnTo>
                  <a:lnTo>
                    <a:pt x="19395" y="7432"/>
                  </a:lnTo>
                  <a:lnTo>
                    <a:pt x="19341" y="7469"/>
                  </a:lnTo>
                  <a:lnTo>
                    <a:pt x="19277" y="7505"/>
                  </a:lnTo>
                  <a:lnTo>
                    <a:pt x="19186" y="7533"/>
                  </a:lnTo>
                  <a:lnTo>
                    <a:pt x="19131" y="7533"/>
                  </a:lnTo>
                  <a:lnTo>
                    <a:pt x="19067" y="7523"/>
                  </a:lnTo>
                  <a:lnTo>
                    <a:pt x="18994" y="7505"/>
                  </a:lnTo>
                  <a:lnTo>
                    <a:pt x="18930" y="7478"/>
                  </a:lnTo>
                  <a:lnTo>
                    <a:pt x="18857" y="7441"/>
                  </a:lnTo>
                  <a:lnTo>
                    <a:pt x="18793" y="7396"/>
                  </a:lnTo>
                  <a:lnTo>
                    <a:pt x="18648" y="7286"/>
                  </a:lnTo>
                  <a:lnTo>
                    <a:pt x="18520" y="7177"/>
                  </a:lnTo>
                  <a:lnTo>
                    <a:pt x="18392" y="7058"/>
                  </a:lnTo>
                  <a:lnTo>
                    <a:pt x="18201" y="6867"/>
                  </a:lnTo>
                  <a:lnTo>
                    <a:pt x="18091" y="6757"/>
                  </a:lnTo>
                  <a:lnTo>
                    <a:pt x="17982" y="6639"/>
                  </a:lnTo>
                  <a:lnTo>
                    <a:pt x="17882" y="6520"/>
                  </a:lnTo>
                  <a:lnTo>
                    <a:pt x="17781" y="6402"/>
                  </a:lnTo>
                  <a:lnTo>
                    <a:pt x="17690" y="6274"/>
                  </a:lnTo>
                  <a:lnTo>
                    <a:pt x="17608" y="6147"/>
                  </a:lnTo>
                  <a:lnTo>
                    <a:pt x="17444" y="5873"/>
                  </a:lnTo>
                  <a:lnTo>
                    <a:pt x="17262" y="5572"/>
                  </a:lnTo>
                  <a:lnTo>
                    <a:pt x="17015" y="5162"/>
                  </a:lnTo>
                  <a:lnTo>
                    <a:pt x="16897" y="4952"/>
                  </a:lnTo>
                  <a:lnTo>
                    <a:pt x="16797" y="4760"/>
                  </a:lnTo>
                  <a:lnTo>
                    <a:pt x="16760" y="4669"/>
                  </a:lnTo>
                  <a:lnTo>
                    <a:pt x="16733" y="4587"/>
                  </a:lnTo>
                  <a:lnTo>
                    <a:pt x="16714" y="4514"/>
                  </a:lnTo>
                  <a:lnTo>
                    <a:pt x="16705" y="4450"/>
                  </a:lnTo>
                  <a:lnTo>
                    <a:pt x="16705" y="4742"/>
                  </a:lnTo>
                  <a:lnTo>
                    <a:pt x="16724" y="5034"/>
                  </a:lnTo>
                  <a:lnTo>
                    <a:pt x="16751" y="5317"/>
                  </a:lnTo>
                  <a:lnTo>
                    <a:pt x="16787" y="5590"/>
                  </a:lnTo>
                  <a:lnTo>
                    <a:pt x="16842" y="5864"/>
                  </a:lnTo>
                  <a:lnTo>
                    <a:pt x="16915" y="6128"/>
                  </a:lnTo>
                  <a:lnTo>
                    <a:pt x="16997" y="6384"/>
                  </a:lnTo>
                  <a:lnTo>
                    <a:pt x="17088" y="6639"/>
                  </a:lnTo>
                  <a:lnTo>
                    <a:pt x="17198" y="6894"/>
                  </a:lnTo>
                  <a:lnTo>
                    <a:pt x="17316" y="7131"/>
                  </a:lnTo>
                  <a:lnTo>
                    <a:pt x="17453" y="7378"/>
                  </a:lnTo>
                  <a:lnTo>
                    <a:pt x="17590" y="7605"/>
                  </a:lnTo>
                  <a:lnTo>
                    <a:pt x="17754" y="7843"/>
                  </a:lnTo>
                  <a:lnTo>
                    <a:pt x="17918" y="8071"/>
                  </a:lnTo>
                  <a:lnTo>
                    <a:pt x="18100" y="8289"/>
                  </a:lnTo>
                  <a:lnTo>
                    <a:pt x="18301" y="8508"/>
                  </a:lnTo>
                  <a:lnTo>
                    <a:pt x="18420" y="8627"/>
                  </a:lnTo>
                  <a:lnTo>
                    <a:pt x="18547" y="8745"/>
                  </a:lnTo>
                  <a:lnTo>
                    <a:pt x="18675" y="8855"/>
                  </a:lnTo>
                  <a:lnTo>
                    <a:pt x="18812" y="8964"/>
                  </a:lnTo>
                  <a:lnTo>
                    <a:pt x="19085" y="9156"/>
                  </a:lnTo>
                  <a:lnTo>
                    <a:pt x="19359" y="9329"/>
                  </a:lnTo>
                  <a:lnTo>
                    <a:pt x="19933" y="9675"/>
                  </a:lnTo>
                  <a:lnTo>
                    <a:pt x="20225" y="9849"/>
                  </a:lnTo>
                  <a:lnTo>
                    <a:pt x="20517" y="10031"/>
                  </a:lnTo>
                  <a:lnTo>
                    <a:pt x="20690" y="10168"/>
                  </a:lnTo>
                  <a:lnTo>
                    <a:pt x="20818" y="10286"/>
                  </a:lnTo>
                  <a:lnTo>
                    <a:pt x="20863" y="10341"/>
                  </a:lnTo>
                  <a:lnTo>
                    <a:pt x="20900" y="10387"/>
                  </a:lnTo>
                  <a:lnTo>
                    <a:pt x="20927" y="10432"/>
                  </a:lnTo>
                  <a:lnTo>
                    <a:pt x="20945" y="10478"/>
                  </a:lnTo>
                  <a:lnTo>
                    <a:pt x="20945" y="10514"/>
                  </a:lnTo>
                  <a:lnTo>
                    <a:pt x="20945" y="10560"/>
                  </a:lnTo>
                  <a:lnTo>
                    <a:pt x="20936" y="10587"/>
                  </a:lnTo>
                  <a:lnTo>
                    <a:pt x="20918" y="10624"/>
                  </a:lnTo>
                  <a:lnTo>
                    <a:pt x="20891" y="10651"/>
                  </a:lnTo>
                  <a:lnTo>
                    <a:pt x="20854" y="10678"/>
                  </a:lnTo>
                  <a:lnTo>
                    <a:pt x="20772" y="10724"/>
                  </a:lnTo>
                  <a:lnTo>
                    <a:pt x="20672" y="10770"/>
                  </a:lnTo>
                  <a:lnTo>
                    <a:pt x="20553" y="10806"/>
                  </a:lnTo>
                  <a:lnTo>
                    <a:pt x="20289" y="10861"/>
                  </a:lnTo>
                  <a:lnTo>
                    <a:pt x="20006" y="10916"/>
                  </a:lnTo>
                  <a:lnTo>
                    <a:pt x="19760" y="10970"/>
                  </a:lnTo>
                  <a:lnTo>
                    <a:pt x="19414" y="11061"/>
                  </a:lnTo>
                  <a:lnTo>
                    <a:pt x="19085" y="11125"/>
                  </a:lnTo>
                  <a:lnTo>
                    <a:pt x="18757" y="11171"/>
                  </a:lnTo>
                  <a:lnTo>
                    <a:pt x="18602" y="11189"/>
                  </a:lnTo>
                  <a:lnTo>
                    <a:pt x="18438" y="11198"/>
                  </a:lnTo>
                  <a:lnTo>
                    <a:pt x="18119" y="11198"/>
                  </a:lnTo>
                  <a:lnTo>
                    <a:pt x="17955" y="11189"/>
                  </a:lnTo>
                  <a:lnTo>
                    <a:pt x="17781" y="11171"/>
                  </a:lnTo>
                  <a:lnTo>
                    <a:pt x="17617" y="11153"/>
                  </a:lnTo>
                  <a:lnTo>
                    <a:pt x="17444" y="11125"/>
                  </a:lnTo>
                  <a:lnTo>
                    <a:pt x="17271" y="11098"/>
                  </a:lnTo>
                  <a:lnTo>
                    <a:pt x="17088" y="11052"/>
                  </a:lnTo>
                  <a:lnTo>
                    <a:pt x="16724" y="10970"/>
                  </a:lnTo>
                  <a:lnTo>
                    <a:pt x="16386" y="10888"/>
                  </a:lnTo>
                  <a:lnTo>
                    <a:pt x="16067" y="10833"/>
                  </a:lnTo>
                  <a:lnTo>
                    <a:pt x="15766" y="10779"/>
                  </a:lnTo>
                  <a:lnTo>
                    <a:pt x="15483" y="10742"/>
                  </a:lnTo>
                  <a:lnTo>
                    <a:pt x="15210" y="10715"/>
                  </a:lnTo>
                  <a:lnTo>
                    <a:pt x="14945" y="10697"/>
                  </a:lnTo>
                  <a:lnTo>
                    <a:pt x="14681" y="10697"/>
                  </a:lnTo>
                  <a:lnTo>
                    <a:pt x="14417" y="10706"/>
                  </a:lnTo>
                  <a:lnTo>
                    <a:pt x="14152" y="10724"/>
                  </a:lnTo>
                  <a:lnTo>
                    <a:pt x="13879" y="10761"/>
                  </a:lnTo>
                  <a:lnTo>
                    <a:pt x="13596" y="10815"/>
                  </a:lnTo>
                  <a:lnTo>
                    <a:pt x="13304" y="10879"/>
                  </a:lnTo>
                  <a:lnTo>
                    <a:pt x="12985" y="10952"/>
                  </a:lnTo>
                  <a:lnTo>
                    <a:pt x="12648" y="11043"/>
                  </a:lnTo>
                  <a:lnTo>
                    <a:pt x="12292" y="11143"/>
                  </a:lnTo>
                  <a:lnTo>
                    <a:pt x="12803" y="11143"/>
                  </a:lnTo>
                  <a:lnTo>
                    <a:pt x="13322" y="11171"/>
                  </a:lnTo>
                  <a:lnTo>
                    <a:pt x="13578" y="11189"/>
                  </a:lnTo>
                  <a:lnTo>
                    <a:pt x="13824" y="11207"/>
                  </a:lnTo>
                  <a:lnTo>
                    <a:pt x="14079" y="11244"/>
                  </a:lnTo>
                  <a:lnTo>
                    <a:pt x="14334" y="11280"/>
                  </a:lnTo>
                  <a:lnTo>
                    <a:pt x="14581" y="11326"/>
                  </a:lnTo>
                  <a:lnTo>
                    <a:pt x="14827" y="11381"/>
                  </a:lnTo>
                  <a:lnTo>
                    <a:pt x="15073" y="11444"/>
                  </a:lnTo>
                  <a:lnTo>
                    <a:pt x="15319" y="11517"/>
                  </a:lnTo>
                  <a:lnTo>
                    <a:pt x="15556" y="11599"/>
                  </a:lnTo>
                  <a:lnTo>
                    <a:pt x="15803" y="11691"/>
                  </a:lnTo>
                  <a:lnTo>
                    <a:pt x="16040" y="11791"/>
                  </a:lnTo>
                  <a:lnTo>
                    <a:pt x="16277" y="11900"/>
                  </a:lnTo>
                  <a:lnTo>
                    <a:pt x="16213" y="12037"/>
                  </a:lnTo>
                  <a:lnTo>
                    <a:pt x="16140" y="12165"/>
                  </a:lnTo>
                  <a:lnTo>
                    <a:pt x="16049" y="12274"/>
                  </a:lnTo>
                  <a:lnTo>
                    <a:pt x="15948" y="12374"/>
                  </a:lnTo>
                  <a:lnTo>
                    <a:pt x="15839" y="12466"/>
                  </a:lnTo>
                  <a:lnTo>
                    <a:pt x="15721" y="12557"/>
                  </a:lnTo>
                  <a:lnTo>
                    <a:pt x="15593" y="12639"/>
                  </a:lnTo>
                  <a:lnTo>
                    <a:pt x="15456" y="12721"/>
                  </a:lnTo>
                  <a:lnTo>
                    <a:pt x="15192" y="12876"/>
                  </a:lnTo>
                  <a:lnTo>
                    <a:pt x="14927" y="13040"/>
                  </a:lnTo>
                  <a:lnTo>
                    <a:pt x="14809" y="13131"/>
                  </a:lnTo>
                  <a:lnTo>
                    <a:pt x="14690" y="13223"/>
                  </a:lnTo>
                  <a:lnTo>
                    <a:pt x="14581" y="13323"/>
                  </a:lnTo>
                  <a:lnTo>
                    <a:pt x="14480" y="13441"/>
                  </a:lnTo>
                  <a:lnTo>
                    <a:pt x="14608" y="13396"/>
                  </a:lnTo>
                  <a:lnTo>
                    <a:pt x="14736" y="13359"/>
                  </a:lnTo>
                  <a:lnTo>
                    <a:pt x="14991" y="13305"/>
                  </a:lnTo>
                  <a:lnTo>
                    <a:pt x="15529" y="13213"/>
                  </a:lnTo>
                  <a:lnTo>
                    <a:pt x="15784" y="13168"/>
                  </a:lnTo>
                  <a:lnTo>
                    <a:pt x="15912" y="13140"/>
                  </a:lnTo>
                  <a:lnTo>
                    <a:pt x="16040" y="13104"/>
                  </a:lnTo>
                  <a:lnTo>
                    <a:pt x="16167" y="13058"/>
                  </a:lnTo>
                  <a:lnTo>
                    <a:pt x="16286" y="13013"/>
                  </a:lnTo>
                  <a:lnTo>
                    <a:pt x="16404" y="12958"/>
                  </a:lnTo>
                  <a:lnTo>
                    <a:pt x="16514" y="12894"/>
                  </a:lnTo>
                  <a:lnTo>
                    <a:pt x="16660" y="12803"/>
                  </a:lnTo>
                  <a:lnTo>
                    <a:pt x="16778" y="12712"/>
                  </a:lnTo>
                  <a:lnTo>
                    <a:pt x="16888" y="12621"/>
                  </a:lnTo>
                  <a:lnTo>
                    <a:pt x="16979" y="12530"/>
                  </a:lnTo>
                  <a:lnTo>
                    <a:pt x="17143" y="12365"/>
                  </a:lnTo>
                  <a:lnTo>
                    <a:pt x="17298" y="12219"/>
                  </a:lnTo>
                  <a:lnTo>
                    <a:pt x="17371" y="12147"/>
                  </a:lnTo>
                  <a:lnTo>
                    <a:pt x="17453" y="12083"/>
                  </a:lnTo>
                  <a:lnTo>
                    <a:pt x="17544" y="12028"/>
                  </a:lnTo>
                  <a:lnTo>
                    <a:pt x="17645" y="11964"/>
                  </a:lnTo>
                  <a:lnTo>
                    <a:pt x="17763" y="11919"/>
                  </a:lnTo>
                  <a:lnTo>
                    <a:pt x="17900" y="11873"/>
                  </a:lnTo>
                  <a:lnTo>
                    <a:pt x="18055" y="11827"/>
                  </a:lnTo>
                  <a:lnTo>
                    <a:pt x="18228" y="11800"/>
                  </a:lnTo>
                  <a:lnTo>
                    <a:pt x="18383" y="11773"/>
                  </a:lnTo>
                  <a:lnTo>
                    <a:pt x="18538" y="11764"/>
                  </a:lnTo>
                  <a:lnTo>
                    <a:pt x="18711" y="11754"/>
                  </a:lnTo>
                  <a:lnTo>
                    <a:pt x="18885" y="11745"/>
                  </a:lnTo>
                  <a:lnTo>
                    <a:pt x="19067" y="11754"/>
                  </a:lnTo>
                  <a:lnTo>
                    <a:pt x="19249" y="11764"/>
                  </a:lnTo>
                  <a:lnTo>
                    <a:pt x="19642" y="11800"/>
                  </a:lnTo>
                  <a:lnTo>
                    <a:pt x="20052" y="11855"/>
                  </a:lnTo>
                  <a:lnTo>
                    <a:pt x="20462" y="11928"/>
                  </a:lnTo>
                  <a:lnTo>
                    <a:pt x="20882" y="12028"/>
                  </a:lnTo>
                  <a:lnTo>
                    <a:pt x="21310" y="12137"/>
                  </a:lnTo>
                  <a:lnTo>
                    <a:pt x="21584" y="12229"/>
                  </a:lnTo>
                  <a:lnTo>
                    <a:pt x="21848" y="12329"/>
                  </a:lnTo>
                  <a:lnTo>
                    <a:pt x="22104" y="12457"/>
                  </a:lnTo>
                  <a:lnTo>
                    <a:pt x="22350" y="12602"/>
                  </a:lnTo>
                  <a:lnTo>
                    <a:pt x="22587" y="12767"/>
                  </a:lnTo>
                  <a:lnTo>
                    <a:pt x="22705" y="12849"/>
                  </a:lnTo>
                  <a:lnTo>
                    <a:pt x="22815" y="12940"/>
                  </a:lnTo>
                  <a:lnTo>
                    <a:pt x="22915" y="13040"/>
                  </a:lnTo>
                  <a:lnTo>
                    <a:pt x="23025" y="13140"/>
                  </a:lnTo>
                  <a:lnTo>
                    <a:pt x="23116" y="13250"/>
                  </a:lnTo>
                  <a:lnTo>
                    <a:pt x="23216" y="13350"/>
                  </a:lnTo>
                  <a:lnTo>
                    <a:pt x="23335" y="13496"/>
                  </a:lnTo>
                  <a:lnTo>
                    <a:pt x="23408" y="13605"/>
                  </a:lnTo>
                  <a:lnTo>
                    <a:pt x="23490" y="13706"/>
                  </a:lnTo>
                  <a:lnTo>
                    <a:pt x="23553" y="13815"/>
                  </a:lnTo>
                  <a:lnTo>
                    <a:pt x="23617" y="13925"/>
                  </a:lnTo>
                  <a:lnTo>
                    <a:pt x="23681" y="14043"/>
                  </a:lnTo>
                  <a:lnTo>
                    <a:pt x="23736" y="14153"/>
                  </a:lnTo>
                  <a:lnTo>
                    <a:pt x="23827" y="14390"/>
                  </a:lnTo>
                  <a:lnTo>
                    <a:pt x="23891" y="14627"/>
                  </a:lnTo>
                  <a:lnTo>
                    <a:pt x="23946" y="14873"/>
                  </a:lnTo>
                  <a:lnTo>
                    <a:pt x="23973" y="15119"/>
                  </a:lnTo>
                  <a:lnTo>
                    <a:pt x="23982" y="15365"/>
                  </a:lnTo>
                  <a:lnTo>
                    <a:pt x="23973" y="15612"/>
                  </a:lnTo>
                  <a:lnTo>
                    <a:pt x="23936" y="15858"/>
                  </a:lnTo>
                  <a:lnTo>
                    <a:pt x="23882" y="16104"/>
                  </a:lnTo>
                  <a:lnTo>
                    <a:pt x="23809" y="16341"/>
                  </a:lnTo>
                  <a:lnTo>
                    <a:pt x="23708" y="16569"/>
                  </a:lnTo>
                  <a:lnTo>
                    <a:pt x="23654" y="16688"/>
                  </a:lnTo>
                  <a:lnTo>
                    <a:pt x="23599" y="16797"/>
                  </a:lnTo>
                  <a:lnTo>
                    <a:pt x="23526" y="16906"/>
                  </a:lnTo>
                  <a:lnTo>
                    <a:pt x="23462" y="17016"/>
                  </a:lnTo>
                  <a:lnTo>
                    <a:pt x="23380" y="17116"/>
                  </a:lnTo>
                  <a:lnTo>
                    <a:pt x="23298" y="17216"/>
                  </a:lnTo>
                  <a:lnTo>
                    <a:pt x="23298" y="17226"/>
                  </a:lnTo>
                  <a:lnTo>
                    <a:pt x="23143" y="17399"/>
                  </a:lnTo>
                  <a:lnTo>
                    <a:pt x="22988" y="17572"/>
                  </a:lnTo>
                  <a:lnTo>
                    <a:pt x="22824" y="17727"/>
                  </a:lnTo>
                  <a:lnTo>
                    <a:pt x="22660" y="17873"/>
                  </a:lnTo>
                  <a:lnTo>
                    <a:pt x="22487" y="18019"/>
                  </a:lnTo>
                  <a:lnTo>
                    <a:pt x="22313" y="18147"/>
                  </a:lnTo>
                  <a:lnTo>
                    <a:pt x="22140" y="18274"/>
                  </a:lnTo>
                  <a:lnTo>
                    <a:pt x="21958" y="18384"/>
                  </a:lnTo>
                  <a:lnTo>
                    <a:pt x="21766" y="18493"/>
                  </a:lnTo>
                  <a:lnTo>
                    <a:pt x="21584" y="18593"/>
                  </a:lnTo>
                  <a:lnTo>
                    <a:pt x="21383" y="18694"/>
                  </a:lnTo>
                  <a:lnTo>
                    <a:pt x="21183" y="18785"/>
                  </a:lnTo>
                  <a:lnTo>
                    <a:pt x="20973" y="18867"/>
                  </a:lnTo>
                  <a:lnTo>
                    <a:pt x="20763" y="18940"/>
                  </a:lnTo>
                  <a:lnTo>
                    <a:pt x="20544" y="19013"/>
                  </a:lnTo>
                  <a:lnTo>
                    <a:pt x="20325" y="19077"/>
                  </a:lnTo>
                  <a:lnTo>
                    <a:pt x="19942" y="19177"/>
                  </a:lnTo>
                  <a:lnTo>
                    <a:pt x="19569" y="19259"/>
                  </a:lnTo>
                  <a:lnTo>
                    <a:pt x="19186" y="19332"/>
                  </a:lnTo>
                  <a:lnTo>
                    <a:pt x="18803" y="19387"/>
                  </a:lnTo>
                  <a:lnTo>
                    <a:pt x="18420" y="19441"/>
                  </a:lnTo>
                  <a:lnTo>
                    <a:pt x="18028" y="19478"/>
                  </a:lnTo>
                  <a:lnTo>
                    <a:pt x="17262" y="19560"/>
                  </a:lnTo>
                  <a:lnTo>
                    <a:pt x="16988" y="19578"/>
                  </a:lnTo>
                  <a:lnTo>
                    <a:pt x="16714" y="19587"/>
                  </a:lnTo>
                  <a:lnTo>
                    <a:pt x="16441" y="19596"/>
                  </a:lnTo>
                  <a:lnTo>
                    <a:pt x="16167" y="19587"/>
                  </a:lnTo>
                  <a:lnTo>
                    <a:pt x="15903" y="19578"/>
                  </a:lnTo>
                  <a:lnTo>
                    <a:pt x="15629" y="19551"/>
                  </a:lnTo>
                  <a:lnTo>
                    <a:pt x="15356" y="19523"/>
                  </a:lnTo>
                  <a:lnTo>
                    <a:pt x="15091" y="19478"/>
                  </a:lnTo>
                  <a:lnTo>
                    <a:pt x="14827" y="19423"/>
                  </a:lnTo>
                  <a:lnTo>
                    <a:pt x="14562" y="19359"/>
                  </a:lnTo>
                  <a:lnTo>
                    <a:pt x="14298" y="19295"/>
                  </a:lnTo>
                  <a:lnTo>
                    <a:pt x="14043" y="19213"/>
                  </a:lnTo>
                  <a:lnTo>
                    <a:pt x="13787" y="19113"/>
                  </a:lnTo>
                  <a:lnTo>
                    <a:pt x="13541" y="19013"/>
                  </a:lnTo>
                  <a:lnTo>
                    <a:pt x="13295" y="18903"/>
                  </a:lnTo>
                  <a:lnTo>
                    <a:pt x="13049" y="18776"/>
                  </a:lnTo>
                  <a:lnTo>
                    <a:pt x="12803" y="18630"/>
                  </a:lnTo>
                  <a:lnTo>
                    <a:pt x="12575" y="18484"/>
                  </a:lnTo>
                  <a:lnTo>
                    <a:pt x="12356" y="18329"/>
                  </a:lnTo>
                  <a:lnTo>
                    <a:pt x="12137" y="18156"/>
                  </a:lnTo>
                  <a:lnTo>
                    <a:pt x="11936" y="17973"/>
                  </a:lnTo>
                  <a:lnTo>
                    <a:pt x="11745" y="17773"/>
                  </a:lnTo>
                  <a:lnTo>
                    <a:pt x="11562" y="17563"/>
                  </a:lnTo>
                  <a:lnTo>
                    <a:pt x="11389" y="17344"/>
                  </a:lnTo>
                  <a:lnTo>
                    <a:pt x="11225" y="17098"/>
                  </a:lnTo>
                  <a:lnTo>
                    <a:pt x="11070" y="16843"/>
                  </a:lnTo>
                  <a:lnTo>
                    <a:pt x="10924" y="16578"/>
                  </a:lnTo>
                  <a:lnTo>
                    <a:pt x="10787" y="16286"/>
                  </a:lnTo>
                  <a:lnTo>
                    <a:pt x="10660" y="15976"/>
                  </a:lnTo>
                  <a:lnTo>
                    <a:pt x="10550" y="15648"/>
                  </a:lnTo>
                  <a:lnTo>
                    <a:pt x="10441" y="15302"/>
                  </a:lnTo>
                  <a:lnTo>
                    <a:pt x="10341" y="14928"/>
                  </a:lnTo>
                  <a:lnTo>
                    <a:pt x="10149" y="14162"/>
                  </a:lnTo>
                  <a:lnTo>
                    <a:pt x="9958" y="13414"/>
                  </a:lnTo>
                  <a:lnTo>
                    <a:pt x="9866" y="13049"/>
                  </a:lnTo>
                  <a:lnTo>
                    <a:pt x="9793" y="12685"/>
                  </a:lnTo>
                  <a:lnTo>
                    <a:pt x="9739" y="12329"/>
                  </a:lnTo>
                  <a:lnTo>
                    <a:pt x="9693" y="11964"/>
                  </a:lnTo>
                  <a:lnTo>
                    <a:pt x="9675" y="11782"/>
                  </a:lnTo>
                  <a:lnTo>
                    <a:pt x="9666" y="11609"/>
                  </a:lnTo>
                  <a:lnTo>
                    <a:pt x="9666" y="11426"/>
                  </a:lnTo>
                  <a:lnTo>
                    <a:pt x="9666" y="11244"/>
                  </a:lnTo>
                  <a:lnTo>
                    <a:pt x="9675" y="11061"/>
                  </a:lnTo>
                  <a:lnTo>
                    <a:pt x="9693" y="10879"/>
                  </a:lnTo>
                  <a:lnTo>
                    <a:pt x="9720" y="10697"/>
                  </a:lnTo>
                  <a:lnTo>
                    <a:pt x="9748" y="10514"/>
                  </a:lnTo>
                  <a:lnTo>
                    <a:pt x="9784" y="10332"/>
                  </a:lnTo>
                  <a:lnTo>
                    <a:pt x="9839" y="10150"/>
                  </a:lnTo>
                  <a:lnTo>
                    <a:pt x="9894" y="9967"/>
                  </a:lnTo>
                  <a:lnTo>
                    <a:pt x="9958" y="9776"/>
                  </a:lnTo>
                  <a:lnTo>
                    <a:pt x="10031" y="9584"/>
                  </a:lnTo>
                  <a:lnTo>
                    <a:pt x="10122" y="9402"/>
                  </a:lnTo>
                  <a:lnTo>
                    <a:pt x="10213" y="9210"/>
                  </a:lnTo>
                  <a:lnTo>
                    <a:pt x="10322" y="9010"/>
                  </a:lnTo>
                  <a:lnTo>
                    <a:pt x="10113" y="9128"/>
                  </a:lnTo>
                  <a:lnTo>
                    <a:pt x="9921" y="9256"/>
                  </a:lnTo>
                  <a:lnTo>
                    <a:pt x="9748" y="9384"/>
                  </a:lnTo>
                  <a:lnTo>
                    <a:pt x="9593" y="9520"/>
                  </a:lnTo>
                  <a:lnTo>
                    <a:pt x="9456" y="9657"/>
                  </a:lnTo>
                  <a:lnTo>
                    <a:pt x="9337" y="9794"/>
                  </a:lnTo>
                  <a:lnTo>
                    <a:pt x="9237" y="9949"/>
                  </a:lnTo>
                  <a:lnTo>
                    <a:pt x="9146" y="10095"/>
                  </a:lnTo>
                  <a:lnTo>
                    <a:pt x="9073" y="10250"/>
                  </a:lnTo>
                  <a:lnTo>
                    <a:pt x="9018" y="10414"/>
                  </a:lnTo>
                  <a:lnTo>
                    <a:pt x="8964" y="10578"/>
                  </a:lnTo>
                  <a:lnTo>
                    <a:pt x="8927" y="10742"/>
                  </a:lnTo>
                  <a:lnTo>
                    <a:pt x="8900" y="10916"/>
                  </a:lnTo>
                  <a:lnTo>
                    <a:pt x="8882" y="11089"/>
                  </a:lnTo>
                  <a:lnTo>
                    <a:pt x="8872" y="11262"/>
                  </a:lnTo>
                  <a:lnTo>
                    <a:pt x="8872" y="11444"/>
                  </a:lnTo>
                  <a:lnTo>
                    <a:pt x="8872" y="11627"/>
                  </a:lnTo>
                  <a:lnTo>
                    <a:pt x="8882" y="11809"/>
                  </a:lnTo>
                  <a:lnTo>
                    <a:pt x="8918" y="12183"/>
                  </a:lnTo>
                  <a:lnTo>
                    <a:pt x="8964" y="12566"/>
                  </a:lnTo>
                  <a:lnTo>
                    <a:pt x="9009" y="12949"/>
                  </a:lnTo>
                  <a:lnTo>
                    <a:pt x="9055" y="13332"/>
                  </a:lnTo>
                  <a:lnTo>
                    <a:pt x="9091" y="13724"/>
                  </a:lnTo>
                  <a:lnTo>
                    <a:pt x="9110" y="13916"/>
                  </a:lnTo>
                  <a:lnTo>
                    <a:pt x="9110" y="14116"/>
                  </a:lnTo>
                  <a:lnTo>
                    <a:pt x="9110" y="14308"/>
                  </a:lnTo>
                  <a:lnTo>
                    <a:pt x="9110" y="14499"/>
                  </a:lnTo>
                  <a:lnTo>
                    <a:pt x="9100" y="14536"/>
                  </a:lnTo>
                  <a:lnTo>
                    <a:pt x="9091" y="14554"/>
                  </a:lnTo>
                  <a:lnTo>
                    <a:pt x="9064" y="14581"/>
                  </a:lnTo>
                  <a:lnTo>
                    <a:pt x="9037" y="14590"/>
                  </a:lnTo>
                  <a:lnTo>
                    <a:pt x="9000" y="14599"/>
                  </a:lnTo>
                  <a:lnTo>
                    <a:pt x="8955" y="14599"/>
                  </a:lnTo>
                  <a:lnTo>
                    <a:pt x="8863" y="14590"/>
                  </a:lnTo>
                  <a:lnTo>
                    <a:pt x="8745" y="14563"/>
                  </a:lnTo>
                  <a:lnTo>
                    <a:pt x="8608" y="14526"/>
                  </a:lnTo>
                  <a:lnTo>
                    <a:pt x="8471" y="14472"/>
                  </a:lnTo>
                  <a:lnTo>
                    <a:pt x="8325" y="14417"/>
                  </a:lnTo>
                  <a:lnTo>
                    <a:pt x="8034" y="14289"/>
                  </a:lnTo>
                  <a:lnTo>
                    <a:pt x="7769" y="14162"/>
                  </a:lnTo>
                  <a:lnTo>
                    <a:pt x="7578" y="14052"/>
                  </a:lnTo>
                  <a:lnTo>
                    <a:pt x="7477" y="13988"/>
                  </a:lnTo>
                  <a:lnTo>
                    <a:pt x="7313" y="13852"/>
                  </a:lnTo>
                  <a:lnTo>
                    <a:pt x="7158" y="13706"/>
                  </a:lnTo>
                  <a:lnTo>
                    <a:pt x="7021" y="13551"/>
                  </a:lnTo>
                  <a:lnTo>
                    <a:pt x="6885" y="13396"/>
                  </a:lnTo>
                  <a:lnTo>
                    <a:pt x="6766" y="13241"/>
                  </a:lnTo>
                  <a:lnTo>
                    <a:pt x="6657" y="13068"/>
                  </a:lnTo>
                  <a:lnTo>
                    <a:pt x="6547" y="12885"/>
                  </a:lnTo>
                  <a:lnTo>
                    <a:pt x="6456" y="12694"/>
                  </a:lnTo>
                  <a:lnTo>
                    <a:pt x="6137" y="11909"/>
                  </a:lnTo>
                  <a:lnTo>
                    <a:pt x="6046" y="11718"/>
                  </a:lnTo>
                  <a:lnTo>
                    <a:pt x="5954" y="11536"/>
                  </a:lnTo>
                  <a:lnTo>
                    <a:pt x="5863" y="11344"/>
                  </a:lnTo>
                  <a:lnTo>
                    <a:pt x="5763" y="11171"/>
                  </a:lnTo>
                  <a:lnTo>
                    <a:pt x="5644" y="10998"/>
                  </a:lnTo>
                  <a:lnTo>
                    <a:pt x="5526" y="10833"/>
                  </a:lnTo>
                  <a:lnTo>
                    <a:pt x="5389" y="10688"/>
                  </a:lnTo>
                  <a:lnTo>
                    <a:pt x="5252" y="10542"/>
                  </a:lnTo>
                  <a:lnTo>
                    <a:pt x="5088" y="10414"/>
                  </a:lnTo>
                  <a:lnTo>
                    <a:pt x="4915" y="10295"/>
                  </a:lnTo>
                  <a:lnTo>
                    <a:pt x="4824" y="10241"/>
                  </a:lnTo>
                  <a:lnTo>
                    <a:pt x="4723" y="10195"/>
                  </a:lnTo>
                  <a:lnTo>
                    <a:pt x="4623" y="10150"/>
                  </a:lnTo>
                  <a:lnTo>
                    <a:pt x="4514" y="10113"/>
                  </a:lnTo>
                  <a:lnTo>
                    <a:pt x="4532" y="10213"/>
                  </a:lnTo>
                  <a:lnTo>
                    <a:pt x="4568" y="10314"/>
                  </a:lnTo>
                  <a:lnTo>
                    <a:pt x="4614" y="10414"/>
                  </a:lnTo>
                  <a:lnTo>
                    <a:pt x="4669" y="10514"/>
                  </a:lnTo>
                  <a:lnTo>
                    <a:pt x="4787" y="10706"/>
                  </a:lnTo>
                  <a:lnTo>
                    <a:pt x="4924" y="10906"/>
                  </a:lnTo>
                  <a:lnTo>
                    <a:pt x="5061" y="11098"/>
                  </a:lnTo>
                  <a:lnTo>
                    <a:pt x="5198" y="11289"/>
                  </a:lnTo>
                  <a:lnTo>
                    <a:pt x="5252" y="11390"/>
                  </a:lnTo>
                  <a:lnTo>
                    <a:pt x="5307" y="11499"/>
                  </a:lnTo>
                  <a:lnTo>
                    <a:pt x="5353" y="11599"/>
                  </a:lnTo>
                  <a:lnTo>
                    <a:pt x="5389" y="11709"/>
                  </a:lnTo>
                  <a:lnTo>
                    <a:pt x="5526" y="12192"/>
                  </a:lnTo>
                  <a:lnTo>
                    <a:pt x="5672" y="12694"/>
                  </a:lnTo>
                  <a:lnTo>
                    <a:pt x="5754" y="12940"/>
                  </a:lnTo>
                  <a:lnTo>
                    <a:pt x="5836" y="13177"/>
                  </a:lnTo>
                  <a:lnTo>
                    <a:pt x="5936" y="13405"/>
                  </a:lnTo>
                  <a:lnTo>
                    <a:pt x="6046" y="13624"/>
                  </a:lnTo>
                  <a:lnTo>
                    <a:pt x="6128" y="13751"/>
                  </a:lnTo>
                  <a:lnTo>
                    <a:pt x="6246" y="13916"/>
                  </a:lnTo>
                  <a:lnTo>
                    <a:pt x="6365" y="14089"/>
                  </a:lnTo>
                  <a:lnTo>
                    <a:pt x="6429" y="14180"/>
                  </a:lnTo>
                  <a:lnTo>
                    <a:pt x="6483" y="14280"/>
                  </a:lnTo>
                  <a:lnTo>
                    <a:pt x="6520" y="14371"/>
                  </a:lnTo>
                  <a:lnTo>
                    <a:pt x="6556" y="14463"/>
                  </a:lnTo>
                  <a:lnTo>
                    <a:pt x="6575" y="14554"/>
                  </a:lnTo>
                  <a:lnTo>
                    <a:pt x="6575" y="14636"/>
                  </a:lnTo>
                  <a:lnTo>
                    <a:pt x="6565" y="14681"/>
                  </a:lnTo>
                  <a:lnTo>
                    <a:pt x="6556" y="14718"/>
                  </a:lnTo>
                  <a:lnTo>
                    <a:pt x="6538" y="14754"/>
                  </a:lnTo>
                  <a:lnTo>
                    <a:pt x="6520" y="14791"/>
                  </a:lnTo>
                  <a:lnTo>
                    <a:pt x="6483" y="14827"/>
                  </a:lnTo>
                  <a:lnTo>
                    <a:pt x="6456" y="14855"/>
                  </a:lnTo>
                  <a:lnTo>
                    <a:pt x="6410" y="14891"/>
                  </a:lnTo>
                  <a:lnTo>
                    <a:pt x="6356" y="14919"/>
                  </a:lnTo>
                  <a:lnTo>
                    <a:pt x="6310" y="14937"/>
                  </a:lnTo>
                  <a:lnTo>
                    <a:pt x="6246" y="14955"/>
                  </a:lnTo>
                  <a:lnTo>
                    <a:pt x="6082" y="14982"/>
                  </a:lnTo>
                  <a:lnTo>
                    <a:pt x="5882" y="15001"/>
                  </a:lnTo>
                  <a:lnTo>
                    <a:pt x="5635" y="15010"/>
                  </a:lnTo>
                  <a:lnTo>
                    <a:pt x="5088" y="15010"/>
                  </a:lnTo>
                  <a:lnTo>
                    <a:pt x="4796" y="14992"/>
                  </a:lnTo>
                  <a:lnTo>
                    <a:pt x="4496" y="14964"/>
                  </a:lnTo>
                  <a:lnTo>
                    <a:pt x="4195" y="14928"/>
                  </a:lnTo>
                  <a:lnTo>
                    <a:pt x="3903" y="14882"/>
                  </a:lnTo>
                  <a:lnTo>
                    <a:pt x="3629" y="14837"/>
                  </a:lnTo>
                  <a:lnTo>
                    <a:pt x="3383" y="14773"/>
                  </a:lnTo>
                  <a:lnTo>
                    <a:pt x="3164" y="14700"/>
                  </a:lnTo>
                  <a:lnTo>
                    <a:pt x="3073" y="14663"/>
                  </a:lnTo>
                  <a:lnTo>
                    <a:pt x="2991" y="14618"/>
                  </a:lnTo>
                  <a:lnTo>
                    <a:pt x="2918" y="14581"/>
                  </a:lnTo>
                  <a:lnTo>
                    <a:pt x="2854" y="14536"/>
                  </a:lnTo>
                  <a:lnTo>
                    <a:pt x="2809" y="14490"/>
                  </a:lnTo>
                  <a:lnTo>
                    <a:pt x="2772" y="14435"/>
                  </a:lnTo>
                  <a:lnTo>
                    <a:pt x="2854" y="14590"/>
                  </a:lnTo>
                  <a:lnTo>
                    <a:pt x="2945" y="14736"/>
                  </a:lnTo>
                  <a:lnTo>
                    <a:pt x="3037" y="14855"/>
                  </a:lnTo>
                  <a:lnTo>
                    <a:pt x="3128" y="14973"/>
                  </a:lnTo>
                  <a:lnTo>
                    <a:pt x="3219" y="15064"/>
                  </a:lnTo>
                  <a:lnTo>
                    <a:pt x="3319" y="15156"/>
                  </a:lnTo>
                  <a:lnTo>
                    <a:pt x="3420" y="15229"/>
                  </a:lnTo>
                  <a:lnTo>
                    <a:pt x="3529" y="15292"/>
                  </a:lnTo>
                  <a:lnTo>
                    <a:pt x="3638" y="15347"/>
                  </a:lnTo>
                  <a:lnTo>
                    <a:pt x="3748" y="15393"/>
                  </a:lnTo>
                  <a:lnTo>
                    <a:pt x="3857" y="15429"/>
                  </a:lnTo>
                  <a:lnTo>
                    <a:pt x="3976" y="15457"/>
                  </a:lnTo>
                  <a:lnTo>
                    <a:pt x="4085" y="15484"/>
                  </a:lnTo>
                  <a:lnTo>
                    <a:pt x="4213" y="15502"/>
                  </a:lnTo>
                  <a:lnTo>
                    <a:pt x="4450" y="15520"/>
                  </a:lnTo>
                  <a:lnTo>
                    <a:pt x="4705" y="15530"/>
                  </a:lnTo>
                  <a:lnTo>
                    <a:pt x="5489" y="15530"/>
                  </a:lnTo>
                  <a:lnTo>
                    <a:pt x="5754" y="15548"/>
                  </a:lnTo>
                  <a:lnTo>
                    <a:pt x="5891" y="15566"/>
                  </a:lnTo>
                  <a:lnTo>
                    <a:pt x="6018" y="15584"/>
                  </a:lnTo>
                  <a:lnTo>
                    <a:pt x="6155" y="15612"/>
                  </a:lnTo>
                  <a:lnTo>
                    <a:pt x="6292" y="15648"/>
                  </a:lnTo>
                  <a:lnTo>
                    <a:pt x="6429" y="15694"/>
                  </a:lnTo>
                  <a:lnTo>
                    <a:pt x="6556" y="15739"/>
                  </a:lnTo>
                  <a:lnTo>
                    <a:pt x="6748" y="15821"/>
                  </a:lnTo>
                  <a:lnTo>
                    <a:pt x="6903" y="15903"/>
                  </a:lnTo>
                  <a:lnTo>
                    <a:pt x="7040" y="15976"/>
                  </a:lnTo>
                  <a:lnTo>
                    <a:pt x="7149" y="16049"/>
                  </a:lnTo>
                  <a:lnTo>
                    <a:pt x="7240" y="16122"/>
                  </a:lnTo>
                  <a:lnTo>
                    <a:pt x="7304" y="16195"/>
                  </a:lnTo>
                  <a:lnTo>
                    <a:pt x="7350" y="16268"/>
                  </a:lnTo>
                  <a:lnTo>
                    <a:pt x="7386" y="16332"/>
                  </a:lnTo>
                  <a:lnTo>
                    <a:pt x="7395" y="16405"/>
                  </a:lnTo>
                  <a:lnTo>
                    <a:pt x="7386" y="16469"/>
                  </a:lnTo>
                  <a:lnTo>
                    <a:pt x="7368" y="16533"/>
                  </a:lnTo>
                  <a:lnTo>
                    <a:pt x="7331" y="16596"/>
                  </a:lnTo>
                  <a:lnTo>
                    <a:pt x="7286" y="16651"/>
                  </a:lnTo>
                  <a:lnTo>
                    <a:pt x="7222" y="16715"/>
                  </a:lnTo>
                  <a:lnTo>
                    <a:pt x="7149" y="16779"/>
                  </a:lnTo>
                  <a:lnTo>
                    <a:pt x="7067" y="16833"/>
                  </a:lnTo>
                  <a:lnTo>
                    <a:pt x="6875" y="16952"/>
                  </a:lnTo>
                  <a:lnTo>
                    <a:pt x="6666" y="17061"/>
                  </a:lnTo>
                  <a:lnTo>
                    <a:pt x="6201" y="17280"/>
                  </a:lnTo>
                  <a:lnTo>
                    <a:pt x="5964" y="17390"/>
                  </a:lnTo>
                  <a:lnTo>
                    <a:pt x="5736" y="17499"/>
                  </a:lnTo>
                  <a:lnTo>
                    <a:pt x="5535" y="17618"/>
                  </a:lnTo>
                  <a:lnTo>
                    <a:pt x="5362" y="17727"/>
                  </a:lnTo>
                  <a:lnTo>
                    <a:pt x="5362" y="17727"/>
                  </a:lnTo>
                  <a:lnTo>
                    <a:pt x="5380" y="17718"/>
                  </a:lnTo>
                  <a:lnTo>
                    <a:pt x="5416" y="17709"/>
                  </a:lnTo>
                  <a:lnTo>
                    <a:pt x="5635" y="17709"/>
                  </a:lnTo>
                  <a:lnTo>
                    <a:pt x="5763" y="17718"/>
                  </a:lnTo>
                  <a:lnTo>
                    <a:pt x="6037" y="17745"/>
                  </a:lnTo>
                  <a:lnTo>
                    <a:pt x="6219" y="17745"/>
                  </a:lnTo>
                  <a:lnTo>
                    <a:pt x="6474" y="17709"/>
                  </a:lnTo>
                  <a:lnTo>
                    <a:pt x="6720" y="17663"/>
                  </a:lnTo>
                  <a:lnTo>
                    <a:pt x="7213" y="17545"/>
                  </a:lnTo>
                  <a:lnTo>
                    <a:pt x="7450" y="17490"/>
                  </a:lnTo>
                  <a:lnTo>
                    <a:pt x="7678" y="17435"/>
                  </a:lnTo>
                  <a:lnTo>
                    <a:pt x="7906" y="17399"/>
                  </a:lnTo>
                  <a:lnTo>
                    <a:pt x="8125" y="17371"/>
                  </a:lnTo>
                  <a:lnTo>
                    <a:pt x="8353" y="17353"/>
                  </a:lnTo>
                  <a:lnTo>
                    <a:pt x="8581" y="17353"/>
                  </a:lnTo>
                  <a:lnTo>
                    <a:pt x="8809" y="17381"/>
                  </a:lnTo>
                  <a:lnTo>
                    <a:pt x="9046" y="17417"/>
                  </a:lnTo>
                  <a:lnTo>
                    <a:pt x="9155" y="17454"/>
                  </a:lnTo>
                  <a:lnTo>
                    <a:pt x="9292" y="17508"/>
                  </a:lnTo>
                  <a:lnTo>
                    <a:pt x="9429" y="17581"/>
                  </a:lnTo>
                  <a:lnTo>
                    <a:pt x="9593" y="17681"/>
                  </a:lnTo>
                  <a:lnTo>
                    <a:pt x="9766" y="17791"/>
                  </a:lnTo>
                  <a:lnTo>
                    <a:pt x="9948" y="17919"/>
                  </a:lnTo>
                  <a:lnTo>
                    <a:pt x="10350" y="18210"/>
                  </a:lnTo>
                  <a:lnTo>
                    <a:pt x="10778" y="18557"/>
                  </a:lnTo>
                  <a:lnTo>
                    <a:pt x="11225" y="18931"/>
                  </a:lnTo>
                  <a:lnTo>
                    <a:pt x="11690" y="19332"/>
                  </a:lnTo>
                  <a:lnTo>
                    <a:pt x="12155" y="19751"/>
                  </a:lnTo>
                  <a:lnTo>
                    <a:pt x="12611" y="20171"/>
                  </a:lnTo>
                  <a:lnTo>
                    <a:pt x="13040" y="20581"/>
                  </a:lnTo>
                  <a:lnTo>
                    <a:pt x="13450" y="20973"/>
                  </a:lnTo>
                  <a:lnTo>
                    <a:pt x="13815" y="21338"/>
                  </a:lnTo>
                  <a:lnTo>
                    <a:pt x="14125" y="21657"/>
                  </a:lnTo>
                  <a:lnTo>
                    <a:pt x="14380" y="21922"/>
                  </a:lnTo>
                  <a:lnTo>
                    <a:pt x="14553" y="22131"/>
                  </a:lnTo>
                  <a:lnTo>
                    <a:pt x="14617" y="22204"/>
                  </a:lnTo>
                  <a:lnTo>
                    <a:pt x="14654" y="22259"/>
                  </a:lnTo>
                  <a:lnTo>
                    <a:pt x="14708" y="22359"/>
                  </a:lnTo>
                  <a:lnTo>
                    <a:pt x="14745" y="22469"/>
                  </a:lnTo>
                  <a:lnTo>
                    <a:pt x="14772" y="22578"/>
                  </a:lnTo>
                  <a:lnTo>
                    <a:pt x="14790" y="22697"/>
                  </a:lnTo>
                  <a:lnTo>
                    <a:pt x="14800" y="22815"/>
                  </a:lnTo>
                  <a:lnTo>
                    <a:pt x="14800" y="22934"/>
                  </a:lnTo>
                  <a:lnTo>
                    <a:pt x="14790" y="23052"/>
                  </a:lnTo>
                  <a:lnTo>
                    <a:pt x="14772" y="23180"/>
                  </a:lnTo>
                  <a:lnTo>
                    <a:pt x="14727" y="23426"/>
                  </a:lnTo>
                  <a:lnTo>
                    <a:pt x="14663" y="23663"/>
                  </a:lnTo>
                  <a:lnTo>
                    <a:pt x="14526" y="24101"/>
                  </a:lnTo>
                  <a:lnTo>
                    <a:pt x="14462" y="24274"/>
                  </a:lnTo>
                  <a:lnTo>
                    <a:pt x="14389" y="24438"/>
                  </a:lnTo>
                  <a:lnTo>
                    <a:pt x="14316" y="24602"/>
                  </a:lnTo>
                  <a:lnTo>
                    <a:pt x="14234" y="24758"/>
                  </a:lnTo>
                  <a:lnTo>
                    <a:pt x="14143" y="24903"/>
                  </a:lnTo>
                  <a:lnTo>
                    <a:pt x="14052" y="25040"/>
                  </a:lnTo>
                  <a:lnTo>
                    <a:pt x="13952" y="25177"/>
                  </a:lnTo>
                  <a:lnTo>
                    <a:pt x="13842" y="25305"/>
                  </a:lnTo>
                  <a:lnTo>
                    <a:pt x="13724" y="25423"/>
                  </a:lnTo>
                  <a:lnTo>
                    <a:pt x="13605" y="25542"/>
                  </a:lnTo>
                  <a:lnTo>
                    <a:pt x="13486" y="25651"/>
                  </a:lnTo>
                  <a:lnTo>
                    <a:pt x="13359" y="25761"/>
                  </a:lnTo>
                  <a:lnTo>
                    <a:pt x="13222" y="25852"/>
                  </a:lnTo>
                  <a:lnTo>
                    <a:pt x="13085" y="25952"/>
                  </a:lnTo>
                  <a:lnTo>
                    <a:pt x="12939" y="26043"/>
                  </a:lnTo>
                  <a:lnTo>
                    <a:pt x="12793" y="26125"/>
                  </a:lnTo>
                  <a:lnTo>
                    <a:pt x="12502" y="26280"/>
                  </a:lnTo>
                  <a:lnTo>
                    <a:pt x="12182" y="26426"/>
                  </a:lnTo>
                  <a:lnTo>
                    <a:pt x="11863" y="26545"/>
                  </a:lnTo>
                  <a:lnTo>
                    <a:pt x="11535" y="26663"/>
                  </a:lnTo>
                  <a:lnTo>
                    <a:pt x="11207" y="26754"/>
                  </a:lnTo>
                  <a:lnTo>
                    <a:pt x="10869" y="26846"/>
                  </a:lnTo>
                  <a:lnTo>
                    <a:pt x="10532" y="26919"/>
                  </a:lnTo>
                  <a:lnTo>
                    <a:pt x="10195" y="26992"/>
                  </a:lnTo>
                  <a:lnTo>
                    <a:pt x="10003" y="26982"/>
                  </a:lnTo>
                  <a:lnTo>
                    <a:pt x="9821" y="26964"/>
                  </a:lnTo>
                  <a:lnTo>
                    <a:pt x="9629" y="26928"/>
                  </a:lnTo>
                  <a:lnTo>
                    <a:pt x="9447" y="26873"/>
                  </a:lnTo>
                  <a:lnTo>
                    <a:pt x="9265" y="26809"/>
                  </a:lnTo>
                  <a:lnTo>
                    <a:pt x="9091" y="26736"/>
                  </a:lnTo>
                  <a:lnTo>
                    <a:pt x="8909" y="26645"/>
                  </a:lnTo>
                  <a:lnTo>
                    <a:pt x="8736" y="26545"/>
                  </a:lnTo>
                  <a:lnTo>
                    <a:pt x="8553" y="26444"/>
                  </a:lnTo>
                  <a:lnTo>
                    <a:pt x="8380" y="26326"/>
                  </a:lnTo>
                  <a:lnTo>
                    <a:pt x="8216" y="26198"/>
                  </a:lnTo>
                  <a:lnTo>
                    <a:pt x="8043" y="26071"/>
                  </a:lnTo>
                  <a:lnTo>
                    <a:pt x="7869" y="25925"/>
                  </a:lnTo>
                  <a:lnTo>
                    <a:pt x="7705" y="25788"/>
                  </a:lnTo>
                  <a:lnTo>
                    <a:pt x="7377" y="25487"/>
                  </a:lnTo>
                  <a:lnTo>
                    <a:pt x="7049" y="25168"/>
                  </a:lnTo>
                  <a:lnTo>
                    <a:pt x="6730" y="24849"/>
                  </a:lnTo>
                  <a:lnTo>
                    <a:pt x="6119" y="24220"/>
                  </a:lnTo>
                  <a:lnTo>
                    <a:pt x="5818" y="23919"/>
                  </a:lnTo>
                  <a:lnTo>
                    <a:pt x="5517" y="23645"/>
                  </a:lnTo>
                  <a:lnTo>
                    <a:pt x="5234" y="23399"/>
                  </a:lnTo>
                  <a:lnTo>
                    <a:pt x="5088" y="23280"/>
                  </a:lnTo>
                  <a:lnTo>
                    <a:pt x="4951" y="23180"/>
                  </a:lnTo>
                  <a:lnTo>
                    <a:pt x="4641" y="22961"/>
                  </a:lnTo>
                  <a:lnTo>
                    <a:pt x="4368" y="22761"/>
                  </a:lnTo>
                  <a:lnTo>
                    <a:pt x="4103" y="22560"/>
                  </a:lnTo>
                  <a:lnTo>
                    <a:pt x="3866" y="22359"/>
                  </a:lnTo>
                  <a:lnTo>
                    <a:pt x="3748" y="22241"/>
                  </a:lnTo>
                  <a:lnTo>
                    <a:pt x="3638" y="22131"/>
                  </a:lnTo>
                  <a:lnTo>
                    <a:pt x="3520" y="22004"/>
                  </a:lnTo>
                  <a:lnTo>
                    <a:pt x="3410" y="21876"/>
                  </a:lnTo>
                  <a:lnTo>
                    <a:pt x="3301" y="21730"/>
                  </a:lnTo>
                  <a:lnTo>
                    <a:pt x="3182" y="21584"/>
                  </a:lnTo>
                  <a:lnTo>
                    <a:pt x="3073" y="21411"/>
                  </a:lnTo>
                  <a:lnTo>
                    <a:pt x="2954" y="21238"/>
                  </a:lnTo>
                  <a:lnTo>
                    <a:pt x="2599" y="20654"/>
                  </a:lnTo>
                  <a:lnTo>
                    <a:pt x="2243" y="20080"/>
                  </a:lnTo>
                  <a:lnTo>
                    <a:pt x="2052" y="19797"/>
                  </a:lnTo>
                  <a:lnTo>
                    <a:pt x="1869" y="19514"/>
                  </a:lnTo>
                  <a:lnTo>
                    <a:pt x="1669" y="19250"/>
                  </a:lnTo>
                  <a:lnTo>
                    <a:pt x="1468" y="18985"/>
                  </a:lnTo>
                  <a:lnTo>
                    <a:pt x="1468" y="18985"/>
                  </a:lnTo>
                  <a:lnTo>
                    <a:pt x="1486" y="19013"/>
                  </a:lnTo>
                  <a:lnTo>
                    <a:pt x="1495" y="19049"/>
                  </a:lnTo>
                  <a:lnTo>
                    <a:pt x="1523" y="19140"/>
                  </a:lnTo>
                  <a:lnTo>
                    <a:pt x="1541" y="19268"/>
                  </a:lnTo>
                  <a:lnTo>
                    <a:pt x="1559" y="19396"/>
                  </a:lnTo>
                  <a:lnTo>
                    <a:pt x="1596" y="19669"/>
                  </a:lnTo>
                  <a:lnTo>
                    <a:pt x="1614" y="19779"/>
                  </a:lnTo>
                  <a:lnTo>
                    <a:pt x="1641" y="19870"/>
                  </a:lnTo>
                  <a:lnTo>
                    <a:pt x="1687" y="19988"/>
                  </a:lnTo>
                  <a:lnTo>
                    <a:pt x="1751" y="20107"/>
                  </a:lnTo>
                  <a:lnTo>
                    <a:pt x="1869" y="20335"/>
                  </a:lnTo>
                  <a:lnTo>
                    <a:pt x="1997" y="20563"/>
                  </a:lnTo>
                  <a:lnTo>
                    <a:pt x="2116" y="20800"/>
                  </a:lnTo>
                  <a:lnTo>
                    <a:pt x="2188" y="20955"/>
                  </a:lnTo>
                  <a:lnTo>
                    <a:pt x="2271" y="21147"/>
                  </a:lnTo>
                  <a:lnTo>
                    <a:pt x="2344" y="21365"/>
                  </a:lnTo>
                  <a:lnTo>
                    <a:pt x="2371" y="21475"/>
                  </a:lnTo>
                  <a:lnTo>
                    <a:pt x="2389" y="21584"/>
                  </a:lnTo>
                  <a:lnTo>
                    <a:pt x="2398" y="21694"/>
                  </a:lnTo>
                  <a:lnTo>
                    <a:pt x="2398" y="21803"/>
                  </a:lnTo>
                  <a:lnTo>
                    <a:pt x="2380" y="21894"/>
                  </a:lnTo>
                  <a:lnTo>
                    <a:pt x="2353" y="21985"/>
                  </a:lnTo>
                  <a:lnTo>
                    <a:pt x="2334" y="22022"/>
                  </a:lnTo>
                  <a:lnTo>
                    <a:pt x="2307" y="22068"/>
                  </a:lnTo>
                  <a:lnTo>
                    <a:pt x="2280" y="22095"/>
                  </a:lnTo>
                  <a:lnTo>
                    <a:pt x="2243" y="22131"/>
                  </a:lnTo>
                  <a:lnTo>
                    <a:pt x="2198" y="22159"/>
                  </a:lnTo>
                  <a:lnTo>
                    <a:pt x="2152" y="22177"/>
                  </a:lnTo>
                  <a:lnTo>
                    <a:pt x="2097" y="22195"/>
                  </a:lnTo>
                  <a:lnTo>
                    <a:pt x="2043" y="22213"/>
                  </a:lnTo>
                  <a:lnTo>
                    <a:pt x="1979" y="22213"/>
                  </a:lnTo>
                  <a:lnTo>
                    <a:pt x="1924" y="22223"/>
                  </a:lnTo>
                  <a:lnTo>
                    <a:pt x="1806" y="22204"/>
                  </a:lnTo>
                  <a:lnTo>
                    <a:pt x="1678" y="22177"/>
                  </a:lnTo>
                  <a:lnTo>
                    <a:pt x="1541" y="22131"/>
                  </a:lnTo>
                  <a:lnTo>
                    <a:pt x="1404" y="22068"/>
                  </a:lnTo>
                  <a:lnTo>
                    <a:pt x="1268" y="21995"/>
                  </a:lnTo>
                  <a:lnTo>
                    <a:pt x="1122" y="21903"/>
                  </a:lnTo>
                  <a:lnTo>
                    <a:pt x="985" y="21812"/>
                  </a:lnTo>
                  <a:lnTo>
                    <a:pt x="857" y="21721"/>
                  </a:lnTo>
                  <a:lnTo>
                    <a:pt x="720" y="21612"/>
                  </a:lnTo>
                  <a:lnTo>
                    <a:pt x="483" y="21411"/>
                  </a:lnTo>
                  <a:lnTo>
                    <a:pt x="274" y="21210"/>
                  </a:lnTo>
                  <a:lnTo>
                    <a:pt x="109" y="21046"/>
                  </a:lnTo>
                  <a:lnTo>
                    <a:pt x="292" y="21356"/>
                  </a:lnTo>
                  <a:lnTo>
                    <a:pt x="456" y="21630"/>
                  </a:lnTo>
                  <a:lnTo>
                    <a:pt x="629" y="21885"/>
                  </a:lnTo>
                  <a:lnTo>
                    <a:pt x="793" y="22104"/>
                  </a:lnTo>
                  <a:lnTo>
                    <a:pt x="957" y="22295"/>
                  </a:lnTo>
                  <a:lnTo>
                    <a:pt x="1131" y="22469"/>
                  </a:lnTo>
                  <a:lnTo>
                    <a:pt x="1313" y="22615"/>
                  </a:lnTo>
                  <a:lnTo>
                    <a:pt x="1495" y="22742"/>
                  </a:lnTo>
                  <a:lnTo>
                    <a:pt x="1687" y="22861"/>
                  </a:lnTo>
                  <a:lnTo>
                    <a:pt x="1888" y="22961"/>
                  </a:lnTo>
                  <a:lnTo>
                    <a:pt x="2106" y="23043"/>
                  </a:lnTo>
                  <a:lnTo>
                    <a:pt x="2344" y="23125"/>
                  </a:lnTo>
                  <a:lnTo>
                    <a:pt x="2590" y="23189"/>
                  </a:lnTo>
                  <a:lnTo>
                    <a:pt x="2863" y="23253"/>
                  </a:lnTo>
                  <a:lnTo>
                    <a:pt x="3155" y="23308"/>
                  </a:lnTo>
                  <a:lnTo>
                    <a:pt x="3465" y="23362"/>
                  </a:lnTo>
                  <a:lnTo>
                    <a:pt x="3547" y="23381"/>
                  </a:lnTo>
                  <a:lnTo>
                    <a:pt x="3629" y="23408"/>
                  </a:lnTo>
                  <a:lnTo>
                    <a:pt x="3730" y="23454"/>
                  </a:lnTo>
                  <a:lnTo>
                    <a:pt x="3830" y="23508"/>
                  </a:lnTo>
                  <a:lnTo>
                    <a:pt x="4067" y="23636"/>
                  </a:lnTo>
                  <a:lnTo>
                    <a:pt x="4322" y="23809"/>
                  </a:lnTo>
                  <a:lnTo>
                    <a:pt x="4596" y="24010"/>
                  </a:lnTo>
                  <a:lnTo>
                    <a:pt x="4878" y="24229"/>
                  </a:lnTo>
                  <a:lnTo>
                    <a:pt x="5179" y="24475"/>
                  </a:lnTo>
                  <a:lnTo>
                    <a:pt x="5471" y="24721"/>
                  </a:lnTo>
                  <a:lnTo>
                    <a:pt x="5763" y="24985"/>
                  </a:lnTo>
                  <a:lnTo>
                    <a:pt x="6046" y="25241"/>
                  </a:lnTo>
                  <a:lnTo>
                    <a:pt x="6301" y="25496"/>
                  </a:lnTo>
                  <a:lnTo>
                    <a:pt x="6547" y="25742"/>
                  </a:lnTo>
                  <a:lnTo>
                    <a:pt x="6757" y="25979"/>
                  </a:lnTo>
                  <a:lnTo>
                    <a:pt x="6939" y="26189"/>
                  </a:lnTo>
                  <a:lnTo>
                    <a:pt x="7085" y="26371"/>
                  </a:lnTo>
                  <a:lnTo>
                    <a:pt x="7140" y="26454"/>
                  </a:lnTo>
                  <a:lnTo>
                    <a:pt x="7176" y="26527"/>
                  </a:lnTo>
                  <a:lnTo>
                    <a:pt x="7231" y="26645"/>
                  </a:lnTo>
                  <a:lnTo>
                    <a:pt x="7258" y="26754"/>
                  </a:lnTo>
                  <a:lnTo>
                    <a:pt x="7268" y="26800"/>
                  </a:lnTo>
                  <a:lnTo>
                    <a:pt x="7268" y="26846"/>
                  </a:lnTo>
                  <a:lnTo>
                    <a:pt x="7258" y="26900"/>
                  </a:lnTo>
                  <a:lnTo>
                    <a:pt x="7249" y="26937"/>
                  </a:lnTo>
                  <a:lnTo>
                    <a:pt x="7204" y="27019"/>
                  </a:lnTo>
                  <a:lnTo>
                    <a:pt x="7149" y="27101"/>
                  </a:lnTo>
                  <a:lnTo>
                    <a:pt x="7076" y="27165"/>
                  </a:lnTo>
                  <a:lnTo>
                    <a:pt x="6985" y="27229"/>
                  </a:lnTo>
                  <a:lnTo>
                    <a:pt x="6875" y="27283"/>
                  </a:lnTo>
                  <a:lnTo>
                    <a:pt x="6757" y="27329"/>
                  </a:lnTo>
                  <a:lnTo>
                    <a:pt x="6620" y="27365"/>
                  </a:lnTo>
                  <a:lnTo>
                    <a:pt x="6474" y="27402"/>
                  </a:lnTo>
                  <a:lnTo>
                    <a:pt x="6328" y="27429"/>
                  </a:lnTo>
                  <a:lnTo>
                    <a:pt x="6164" y="27457"/>
                  </a:lnTo>
                  <a:lnTo>
                    <a:pt x="5827" y="27493"/>
                  </a:lnTo>
                  <a:lnTo>
                    <a:pt x="5462" y="27520"/>
                  </a:lnTo>
                  <a:lnTo>
                    <a:pt x="5106" y="27530"/>
                  </a:lnTo>
                  <a:lnTo>
                    <a:pt x="4751" y="27530"/>
                  </a:lnTo>
                  <a:lnTo>
                    <a:pt x="4413" y="27520"/>
                  </a:lnTo>
                  <a:lnTo>
                    <a:pt x="3839" y="27493"/>
                  </a:lnTo>
                  <a:lnTo>
                    <a:pt x="3465" y="27475"/>
                  </a:lnTo>
                  <a:lnTo>
                    <a:pt x="3237" y="27457"/>
                  </a:lnTo>
                  <a:lnTo>
                    <a:pt x="3018" y="27420"/>
                  </a:lnTo>
                  <a:lnTo>
                    <a:pt x="2809" y="27375"/>
                  </a:lnTo>
                  <a:lnTo>
                    <a:pt x="2590" y="27329"/>
                  </a:lnTo>
                  <a:lnTo>
                    <a:pt x="2380" y="27265"/>
                  </a:lnTo>
                  <a:lnTo>
                    <a:pt x="2179" y="27201"/>
                  </a:lnTo>
                  <a:lnTo>
                    <a:pt x="1769" y="27065"/>
                  </a:lnTo>
                  <a:lnTo>
                    <a:pt x="1359" y="26928"/>
                  </a:lnTo>
                  <a:lnTo>
                    <a:pt x="1158" y="26864"/>
                  </a:lnTo>
                  <a:lnTo>
                    <a:pt x="948" y="26809"/>
                  </a:lnTo>
                  <a:lnTo>
                    <a:pt x="748" y="26764"/>
                  </a:lnTo>
                  <a:lnTo>
                    <a:pt x="538" y="26718"/>
                  </a:lnTo>
                  <a:lnTo>
                    <a:pt x="319" y="26700"/>
                  </a:lnTo>
                  <a:lnTo>
                    <a:pt x="109" y="26691"/>
                  </a:lnTo>
                  <a:lnTo>
                    <a:pt x="173" y="26773"/>
                  </a:lnTo>
                  <a:lnTo>
                    <a:pt x="264" y="26864"/>
                  </a:lnTo>
                  <a:lnTo>
                    <a:pt x="374" y="26937"/>
                  </a:lnTo>
                  <a:lnTo>
                    <a:pt x="502" y="27019"/>
                  </a:lnTo>
                  <a:lnTo>
                    <a:pt x="638" y="27092"/>
                  </a:lnTo>
                  <a:lnTo>
                    <a:pt x="784" y="27165"/>
                  </a:lnTo>
                  <a:lnTo>
                    <a:pt x="948" y="27238"/>
                  </a:lnTo>
                  <a:lnTo>
                    <a:pt x="1122" y="27311"/>
                  </a:lnTo>
                  <a:lnTo>
                    <a:pt x="1486" y="27438"/>
                  </a:lnTo>
                  <a:lnTo>
                    <a:pt x="1878" y="27575"/>
                  </a:lnTo>
                  <a:lnTo>
                    <a:pt x="2690" y="27821"/>
                  </a:lnTo>
                  <a:lnTo>
                    <a:pt x="3091" y="27940"/>
                  </a:lnTo>
                  <a:lnTo>
                    <a:pt x="3465" y="28068"/>
                  </a:lnTo>
                  <a:lnTo>
                    <a:pt x="3802" y="28195"/>
                  </a:lnTo>
                  <a:lnTo>
                    <a:pt x="3967" y="28259"/>
                  </a:lnTo>
                  <a:lnTo>
                    <a:pt x="4103" y="28323"/>
                  </a:lnTo>
                  <a:lnTo>
                    <a:pt x="4240" y="28396"/>
                  </a:lnTo>
                  <a:lnTo>
                    <a:pt x="4350" y="28460"/>
                  </a:lnTo>
                  <a:lnTo>
                    <a:pt x="4450" y="28533"/>
                  </a:lnTo>
                  <a:lnTo>
                    <a:pt x="4532" y="28606"/>
                  </a:lnTo>
                  <a:lnTo>
                    <a:pt x="4596" y="28688"/>
                  </a:lnTo>
                  <a:lnTo>
                    <a:pt x="4632" y="28761"/>
                  </a:lnTo>
                  <a:lnTo>
                    <a:pt x="4651" y="28806"/>
                  </a:lnTo>
                  <a:lnTo>
                    <a:pt x="4651" y="28843"/>
                  </a:lnTo>
                  <a:lnTo>
                    <a:pt x="4651" y="28888"/>
                  </a:lnTo>
                  <a:lnTo>
                    <a:pt x="4651" y="28925"/>
                  </a:lnTo>
                  <a:lnTo>
                    <a:pt x="4623" y="28989"/>
                  </a:lnTo>
                  <a:lnTo>
                    <a:pt x="4587" y="29061"/>
                  </a:lnTo>
                  <a:lnTo>
                    <a:pt x="4523" y="29125"/>
                  </a:lnTo>
                  <a:lnTo>
                    <a:pt x="4441" y="29198"/>
                  </a:lnTo>
                  <a:lnTo>
                    <a:pt x="4340" y="29271"/>
                  </a:lnTo>
                  <a:lnTo>
                    <a:pt x="4231" y="29344"/>
                  </a:lnTo>
                  <a:lnTo>
                    <a:pt x="4103" y="29417"/>
                  </a:lnTo>
                  <a:lnTo>
                    <a:pt x="3967" y="29490"/>
                  </a:lnTo>
                  <a:lnTo>
                    <a:pt x="3657" y="29645"/>
                  </a:lnTo>
                  <a:lnTo>
                    <a:pt x="3310" y="29791"/>
                  </a:lnTo>
                  <a:lnTo>
                    <a:pt x="2927" y="29946"/>
                  </a:lnTo>
                  <a:lnTo>
                    <a:pt x="2544" y="30101"/>
                  </a:lnTo>
                  <a:lnTo>
                    <a:pt x="1751" y="30393"/>
                  </a:lnTo>
                  <a:lnTo>
                    <a:pt x="1003" y="30666"/>
                  </a:lnTo>
                  <a:lnTo>
                    <a:pt x="684" y="30794"/>
                  </a:lnTo>
                  <a:lnTo>
                    <a:pt x="401" y="30913"/>
                  </a:lnTo>
                  <a:lnTo>
                    <a:pt x="173" y="31022"/>
                  </a:lnTo>
                  <a:lnTo>
                    <a:pt x="82" y="31068"/>
                  </a:lnTo>
                  <a:lnTo>
                    <a:pt x="0" y="31122"/>
                  </a:lnTo>
                  <a:lnTo>
                    <a:pt x="666" y="31022"/>
                  </a:lnTo>
                  <a:lnTo>
                    <a:pt x="1359" y="30913"/>
                  </a:lnTo>
                  <a:lnTo>
                    <a:pt x="2070" y="30785"/>
                  </a:lnTo>
                  <a:lnTo>
                    <a:pt x="2426" y="30712"/>
                  </a:lnTo>
                  <a:lnTo>
                    <a:pt x="2790" y="30639"/>
                  </a:lnTo>
                  <a:lnTo>
                    <a:pt x="3146" y="30548"/>
                  </a:lnTo>
                  <a:lnTo>
                    <a:pt x="3502" y="30457"/>
                  </a:lnTo>
                  <a:lnTo>
                    <a:pt x="3848" y="30356"/>
                  </a:lnTo>
                  <a:lnTo>
                    <a:pt x="4185" y="30256"/>
                  </a:lnTo>
                  <a:lnTo>
                    <a:pt x="4523" y="30137"/>
                  </a:lnTo>
                  <a:lnTo>
                    <a:pt x="4842" y="30010"/>
                  </a:lnTo>
                  <a:lnTo>
                    <a:pt x="5161" y="29873"/>
                  </a:lnTo>
                  <a:lnTo>
                    <a:pt x="5453" y="29727"/>
                  </a:lnTo>
                  <a:lnTo>
                    <a:pt x="5635" y="29636"/>
                  </a:lnTo>
                  <a:lnTo>
                    <a:pt x="5809" y="29527"/>
                  </a:lnTo>
                  <a:lnTo>
                    <a:pt x="6155" y="29308"/>
                  </a:lnTo>
                  <a:lnTo>
                    <a:pt x="6839" y="28852"/>
                  </a:lnTo>
                  <a:lnTo>
                    <a:pt x="7185" y="28624"/>
                  </a:lnTo>
                  <a:lnTo>
                    <a:pt x="7359" y="28523"/>
                  </a:lnTo>
                  <a:lnTo>
                    <a:pt x="7541" y="28423"/>
                  </a:lnTo>
                  <a:lnTo>
                    <a:pt x="7723" y="28332"/>
                  </a:lnTo>
                  <a:lnTo>
                    <a:pt x="7906" y="28250"/>
                  </a:lnTo>
                  <a:lnTo>
                    <a:pt x="8097" y="28186"/>
                  </a:lnTo>
                  <a:lnTo>
                    <a:pt x="8289" y="28122"/>
                  </a:lnTo>
                  <a:lnTo>
                    <a:pt x="8453" y="28086"/>
                  </a:lnTo>
                  <a:lnTo>
                    <a:pt x="8617" y="28058"/>
                  </a:lnTo>
                  <a:lnTo>
                    <a:pt x="8763" y="28049"/>
                  </a:lnTo>
                  <a:lnTo>
                    <a:pt x="8845" y="28049"/>
                  </a:lnTo>
                  <a:lnTo>
                    <a:pt x="8918" y="28058"/>
                  </a:lnTo>
                  <a:lnTo>
                    <a:pt x="8991" y="28077"/>
                  </a:lnTo>
                  <a:lnTo>
                    <a:pt x="9055" y="28095"/>
                  </a:lnTo>
                  <a:lnTo>
                    <a:pt x="9128" y="28122"/>
                  </a:lnTo>
                  <a:lnTo>
                    <a:pt x="9192" y="28159"/>
                  </a:lnTo>
                  <a:lnTo>
                    <a:pt x="9246" y="28204"/>
                  </a:lnTo>
                  <a:lnTo>
                    <a:pt x="9310" y="28250"/>
                  </a:lnTo>
                  <a:lnTo>
                    <a:pt x="9365" y="28314"/>
                  </a:lnTo>
                  <a:lnTo>
                    <a:pt x="9420" y="28387"/>
                  </a:lnTo>
                  <a:lnTo>
                    <a:pt x="9465" y="28460"/>
                  </a:lnTo>
                  <a:lnTo>
                    <a:pt x="9502" y="28523"/>
                  </a:lnTo>
                  <a:lnTo>
                    <a:pt x="9538" y="28596"/>
                  </a:lnTo>
                  <a:lnTo>
                    <a:pt x="9565" y="28660"/>
                  </a:lnTo>
                  <a:lnTo>
                    <a:pt x="9593" y="28797"/>
                  </a:lnTo>
                  <a:lnTo>
                    <a:pt x="9611" y="28925"/>
                  </a:lnTo>
                  <a:lnTo>
                    <a:pt x="9602" y="29052"/>
                  </a:lnTo>
                  <a:lnTo>
                    <a:pt x="9584" y="29189"/>
                  </a:lnTo>
                  <a:lnTo>
                    <a:pt x="9547" y="29308"/>
                  </a:lnTo>
                  <a:lnTo>
                    <a:pt x="9493" y="29435"/>
                  </a:lnTo>
                  <a:lnTo>
                    <a:pt x="9438" y="29563"/>
                  </a:lnTo>
                  <a:lnTo>
                    <a:pt x="9374" y="29691"/>
                  </a:lnTo>
                  <a:lnTo>
                    <a:pt x="9237" y="29937"/>
                  </a:lnTo>
                  <a:lnTo>
                    <a:pt x="9100" y="30183"/>
                  </a:lnTo>
                  <a:lnTo>
                    <a:pt x="9046" y="30302"/>
                  </a:lnTo>
                  <a:lnTo>
                    <a:pt x="8991" y="30429"/>
                  </a:lnTo>
                  <a:lnTo>
                    <a:pt x="8936" y="30603"/>
                  </a:lnTo>
                  <a:lnTo>
                    <a:pt x="8882" y="30785"/>
                  </a:lnTo>
                  <a:lnTo>
                    <a:pt x="8781" y="31159"/>
                  </a:lnTo>
                  <a:lnTo>
                    <a:pt x="8699" y="31560"/>
                  </a:lnTo>
                  <a:lnTo>
                    <a:pt x="8626" y="31970"/>
                  </a:lnTo>
                  <a:lnTo>
                    <a:pt x="8572" y="32372"/>
                  </a:lnTo>
                  <a:lnTo>
                    <a:pt x="8526" y="32773"/>
                  </a:lnTo>
                  <a:lnTo>
                    <a:pt x="8499" y="33147"/>
                  </a:lnTo>
                  <a:lnTo>
                    <a:pt x="8480" y="33502"/>
                  </a:lnTo>
                  <a:lnTo>
                    <a:pt x="8781" y="32855"/>
                  </a:lnTo>
                  <a:lnTo>
                    <a:pt x="8918" y="32527"/>
                  </a:lnTo>
                  <a:lnTo>
                    <a:pt x="8982" y="32362"/>
                  </a:lnTo>
                  <a:lnTo>
                    <a:pt x="9037" y="32198"/>
                  </a:lnTo>
                  <a:lnTo>
                    <a:pt x="9091" y="32007"/>
                  </a:lnTo>
                  <a:lnTo>
                    <a:pt x="9146" y="31815"/>
                  </a:lnTo>
                  <a:lnTo>
                    <a:pt x="9210" y="31606"/>
                  </a:lnTo>
                  <a:lnTo>
                    <a:pt x="9274" y="31405"/>
                  </a:lnTo>
                  <a:lnTo>
                    <a:pt x="9347" y="31204"/>
                  </a:lnTo>
                  <a:lnTo>
                    <a:pt x="9392" y="31113"/>
                  </a:lnTo>
                  <a:lnTo>
                    <a:pt x="9447" y="31022"/>
                  </a:lnTo>
                  <a:lnTo>
                    <a:pt x="9502" y="30931"/>
                  </a:lnTo>
                  <a:lnTo>
                    <a:pt x="9556" y="30849"/>
                  </a:lnTo>
                  <a:lnTo>
                    <a:pt x="9620" y="30776"/>
                  </a:lnTo>
                  <a:lnTo>
                    <a:pt x="9693" y="30703"/>
                  </a:lnTo>
                  <a:lnTo>
                    <a:pt x="9775" y="30767"/>
                  </a:lnTo>
                  <a:lnTo>
                    <a:pt x="9848" y="30830"/>
                  </a:lnTo>
                  <a:lnTo>
                    <a:pt x="9903" y="30913"/>
                  </a:lnTo>
                  <a:lnTo>
                    <a:pt x="9948" y="31004"/>
                  </a:lnTo>
                  <a:lnTo>
                    <a:pt x="9976" y="31104"/>
                  </a:lnTo>
                  <a:lnTo>
                    <a:pt x="10003" y="31213"/>
                  </a:lnTo>
                  <a:lnTo>
                    <a:pt x="10021" y="31323"/>
                  </a:lnTo>
                  <a:lnTo>
                    <a:pt x="10031" y="31441"/>
                  </a:lnTo>
                  <a:lnTo>
                    <a:pt x="10031" y="31551"/>
                  </a:lnTo>
                  <a:lnTo>
                    <a:pt x="10031" y="31669"/>
                  </a:lnTo>
                  <a:lnTo>
                    <a:pt x="10012" y="31897"/>
                  </a:lnTo>
                  <a:lnTo>
                    <a:pt x="9985" y="32107"/>
                  </a:lnTo>
                  <a:lnTo>
                    <a:pt x="9967" y="32299"/>
                  </a:lnTo>
                  <a:lnTo>
                    <a:pt x="9921" y="32508"/>
                  </a:lnTo>
                  <a:lnTo>
                    <a:pt x="9875" y="32736"/>
                  </a:lnTo>
                  <a:lnTo>
                    <a:pt x="9839" y="32955"/>
                  </a:lnTo>
                  <a:lnTo>
                    <a:pt x="9821" y="33065"/>
                  </a:lnTo>
                  <a:lnTo>
                    <a:pt x="9812" y="33174"/>
                  </a:lnTo>
                  <a:lnTo>
                    <a:pt x="9812" y="33302"/>
                  </a:lnTo>
                  <a:lnTo>
                    <a:pt x="9821" y="33448"/>
                  </a:lnTo>
                  <a:lnTo>
                    <a:pt x="9866" y="33767"/>
                  </a:lnTo>
                  <a:lnTo>
                    <a:pt x="9875" y="33922"/>
                  </a:lnTo>
                  <a:lnTo>
                    <a:pt x="9885" y="34068"/>
                  </a:lnTo>
                  <a:lnTo>
                    <a:pt x="9875" y="34141"/>
                  </a:lnTo>
                  <a:lnTo>
                    <a:pt x="9866" y="34213"/>
                  </a:lnTo>
                  <a:lnTo>
                    <a:pt x="9857" y="34277"/>
                  </a:lnTo>
                  <a:lnTo>
                    <a:pt x="9830" y="34341"/>
                  </a:lnTo>
                  <a:lnTo>
                    <a:pt x="9939" y="34104"/>
                  </a:lnTo>
                  <a:lnTo>
                    <a:pt x="10058" y="33849"/>
                  </a:lnTo>
                  <a:lnTo>
                    <a:pt x="10176" y="33584"/>
                  </a:lnTo>
                  <a:lnTo>
                    <a:pt x="10304" y="33311"/>
                  </a:lnTo>
                  <a:lnTo>
                    <a:pt x="10413" y="33037"/>
                  </a:lnTo>
                  <a:lnTo>
                    <a:pt x="10514" y="32754"/>
                  </a:lnTo>
                  <a:lnTo>
                    <a:pt x="10550" y="32609"/>
                  </a:lnTo>
                  <a:lnTo>
                    <a:pt x="10578" y="32472"/>
                  </a:lnTo>
                  <a:lnTo>
                    <a:pt x="10605" y="32326"/>
                  </a:lnTo>
                  <a:lnTo>
                    <a:pt x="10614" y="32189"/>
                  </a:lnTo>
                  <a:lnTo>
                    <a:pt x="10623" y="31934"/>
                  </a:lnTo>
                  <a:lnTo>
                    <a:pt x="10623" y="31688"/>
                  </a:lnTo>
                  <a:lnTo>
                    <a:pt x="10605" y="31441"/>
                  </a:lnTo>
                  <a:lnTo>
                    <a:pt x="10578" y="31204"/>
                  </a:lnTo>
                  <a:lnTo>
                    <a:pt x="10532" y="30748"/>
                  </a:lnTo>
                  <a:lnTo>
                    <a:pt x="10514" y="30530"/>
                  </a:lnTo>
                  <a:lnTo>
                    <a:pt x="10496" y="30302"/>
                  </a:lnTo>
                  <a:lnTo>
                    <a:pt x="10496" y="30083"/>
                  </a:lnTo>
                  <a:lnTo>
                    <a:pt x="10514" y="29873"/>
                  </a:lnTo>
                  <a:lnTo>
                    <a:pt x="10532" y="29764"/>
                  </a:lnTo>
                  <a:lnTo>
                    <a:pt x="10550" y="29654"/>
                  </a:lnTo>
                  <a:lnTo>
                    <a:pt x="10578" y="29545"/>
                  </a:lnTo>
                  <a:lnTo>
                    <a:pt x="10614" y="29435"/>
                  </a:lnTo>
                  <a:lnTo>
                    <a:pt x="10660" y="29335"/>
                  </a:lnTo>
                  <a:lnTo>
                    <a:pt x="10705" y="29226"/>
                  </a:lnTo>
                  <a:lnTo>
                    <a:pt x="10760" y="29116"/>
                  </a:lnTo>
                  <a:lnTo>
                    <a:pt x="10824" y="29007"/>
                  </a:lnTo>
                  <a:lnTo>
                    <a:pt x="10897" y="28897"/>
                  </a:lnTo>
                  <a:lnTo>
                    <a:pt x="10979" y="28788"/>
                  </a:lnTo>
                  <a:lnTo>
                    <a:pt x="11070" y="28669"/>
                  </a:lnTo>
                  <a:lnTo>
                    <a:pt x="11170" y="28560"/>
                  </a:lnTo>
                  <a:lnTo>
                    <a:pt x="11243" y="28496"/>
                  </a:lnTo>
                  <a:lnTo>
                    <a:pt x="11316" y="28432"/>
                  </a:lnTo>
                  <a:lnTo>
                    <a:pt x="11389" y="28378"/>
                  </a:lnTo>
                  <a:lnTo>
                    <a:pt x="11462" y="28332"/>
                  </a:lnTo>
                  <a:lnTo>
                    <a:pt x="11544" y="28286"/>
                  </a:lnTo>
                  <a:lnTo>
                    <a:pt x="11635" y="28250"/>
                  </a:lnTo>
                  <a:lnTo>
                    <a:pt x="11717" y="28223"/>
                  </a:lnTo>
                  <a:lnTo>
                    <a:pt x="11809" y="28195"/>
                  </a:lnTo>
                  <a:lnTo>
                    <a:pt x="11900" y="28177"/>
                  </a:lnTo>
                  <a:lnTo>
                    <a:pt x="11991" y="28159"/>
                  </a:lnTo>
                  <a:lnTo>
                    <a:pt x="12182" y="28140"/>
                  </a:lnTo>
                  <a:lnTo>
                    <a:pt x="12374" y="28150"/>
                  </a:lnTo>
                  <a:lnTo>
                    <a:pt x="12565" y="28168"/>
                  </a:lnTo>
                  <a:lnTo>
                    <a:pt x="12757" y="28213"/>
                  </a:lnTo>
                  <a:lnTo>
                    <a:pt x="12948" y="28268"/>
                  </a:lnTo>
                  <a:lnTo>
                    <a:pt x="13140" y="28332"/>
                  </a:lnTo>
                  <a:lnTo>
                    <a:pt x="13313" y="28423"/>
                  </a:lnTo>
                  <a:lnTo>
                    <a:pt x="13486" y="28514"/>
                  </a:lnTo>
                  <a:lnTo>
                    <a:pt x="13651" y="28624"/>
                  </a:lnTo>
                  <a:lnTo>
                    <a:pt x="13796" y="28742"/>
                  </a:lnTo>
                  <a:lnTo>
                    <a:pt x="13933" y="28870"/>
                  </a:lnTo>
                  <a:lnTo>
                    <a:pt x="14043" y="28998"/>
                  </a:lnTo>
                  <a:lnTo>
                    <a:pt x="14143" y="29134"/>
                  </a:lnTo>
                  <a:lnTo>
                    <a:pt x="14243" y="29262"/>
                  </a:lnTo>
                  <a:lnTo>
                    <a:pt x="14325" y="29408"/>
                  </a:lnTo>
                  <a:lnTo>
                    <a:pt x="14407" y="29545"/>
                  </a:lnTo>
                  <a:lnTo>
                    <a:pt x="14480" y="29691"/>
                  </a:lnTo>
                  <a:lnTo>
                    <a:pt x="14626" y="29992"/>
                  </a:lnTo>
                  <a:lnTo>
                    <a:pt x="14809" y="30393"/>
                  </a:lnTo>
                  <a:lnTo>
                    <a:pt x="14900" y="30593"/>
                  </a:lnTo>
                  <a:lnTo>
                    <a:pt x="14973" y="30803"/>
                  </a:lnTo>
                  <a:lnTo>
                    <a:pt x="15037" y="31004"/>
                  </a:lnTo>
                  <a:lnTo>
                    <a:pt x="15100" y="31213"/>
                  </a:lnTo>
                  <a:lnTo>
                    <a:pt x="15155" y="31432"/>
                  </a:lnTo>
                  <a:lnTo>
                    <a:pt x="15192" y="31651"/>
                  </a:lnTo>
                  <a:lnTo>
                    <a:pt x="15192" y="31669"/>
                  </a:lnTo>
                  <a:lnTo>
                    <a:pt x="15228" y="31943"/>
                  </a:lnTo>
                  <a:lnTo>
                    <a:pt x="15246" y="32207"/>
                  </a:lnTo>
                  <a:lnTo>
                    <a:pt x="15255" y="32472"/>
                  </a:lnTo>
                  <a:lnTo>
                    <a:pt x="15265" y="32736"/>
                  </a:lnTo>
                  <a:lnTo>
                    <a:pt x="15255" y="33001"/>
                  </a:lnTo>
                  <a:lnTo>
                    <a:pt x="15228" y="33265"/>
                  </a:lnTo>
                  <a:lnTo>
                    <a:pt x="15201" y="33530"/>
                  </a:lnTo>
                  <a:lnTo>
                    <a:pt x="15164" y="33794"/>
                  </a:lnTo>
                  <a:lnTo>
                    <a:pt x="15119" y="34058"/>
                  </a:lnTo>
                  <a:lnTo>
                    <a:pt x="15064" y="34314"/>
                  </a:lnTo>
                  <a:lnTo>
                    <a:pt x="14991" y="34578"/>
                  </a:lnTo>
                  <a:lnTo>
                    <a:pt x="14918" y="34834"/>
                  </a:lnTo>
                  <a:lnTo>
                    <a:pt x="14836" y="35089"/>
                  </a:lnTo>
                  <a:lnTo>
                    <a:pt x="14745" y="35335"/>
                  </a:lnTo>
                  <a:lnTo>
                    <a:pt x="14645" y="35590"/>
                  </a:lnTo>
                  <a:lnTo>
                    <a:pt x="14535" y="35827"/>
                  </a:lnTo>
                  <a:lnTo>
                    <a:pt x="14344" y="36247"/>
                  </a:lnTo>
                  <a:lnTo>
                    <a:pt x="14134" y="36657"/>
                  </a:lnTo>
                  <a:lnTo>
                    <a:pt x="13915" y="37068"/>
                  </a:lnTo>
                  <a:lnTo>
                    <a:pt x="13687" y="37478"/>
                  </a:lnTo>
                  <a:lnTo>
                    <a:pt x="13550" y="37596"/>
                  </a:lnTo>
                  <a:lnTo>
                    <a:pt x="13414" y="37715"/>
                  </a:lnTo>
                  <a:lnTo>
                    <a:pt x="13277" y="37834"/>
                  </a:lnTo>
                  <a:lnTo>
                    <a:pt x="13131" y="37934"/>
                  </a:lnTo>
                  <a:lnTo>
                    <a:pt x="12976" y="38034"/>
                  </a:lnTo>
                  <a:lnTo>
                    <a:pt x="12830" y="38125"/>
                  </a:lnTo>
                  <a:lnTo>
                    <a:pt x="12675" y="38217"/>
                  </a:lnTo>
                  <a:lnTo>
                    <a:pt x="12511" y="38299"/>
                  </a:lnTo>
                  <a:lnTo>
                    <a:pt x="12347" y="38372"/>
                  </a:lnTo>
                  <a:lnTo>
                    <a:pt x="12192" y="38444"/>
                  </a:lnTo>
                  <a:lnTo>
                    <a:pt x="11854" y="38572"/>
                  </a:lnTo>
                  <a:lnTo>
                    <a:pt x="11508" y="38682"/>
                  </a:lnTo>
                  <a:lnTo>
                    <a:pt x="11161" y="38782"/>
                  </a:lnTo>
                  <a:lnTo>
                    <a:pt x="10806" y="38864"/>
                  </a:lnTo>
                  <a:lnTo>
                    <a:pt x="10450" y="38928"/>
                  </a:lnTo>
                  <a:lnTo>
                    <a:pt x="10094" y="38992"/>
                  </a:lnTo>
                  <a:lnTo>
                    <a:pt x="9730" y="39046"/>
                  </a:lnTo>
                  <a:lnTo>
                    <a:pt x="9018" y="39128"/>
                  </a:lnTo>
                  <a:lnTo>
                    <a:pt x="8316" y="39201"/>
                  </a:lnTo>
                  <a:lnTo>
                    <a:pt x="7942" y="39247"/>
                  </a:lnTo>
                  <a:lnTo>
                    <a:pt x="7578" y="39302"/>
                  </a:lnTo>
                  <a:lnTo>
                    <a:pt x="6866" y="39402"/>
                  </a:lnTo>
                  <a:lnTo>
                    <a:pt x="6182" y="39511"/>
                  </a:lnTo>
                  <a:lnTo>
                    <a:pt x="5836" y="39557"/>
                  </a:lnTo>
                  <a:lnTo>
                    <a:pt x="5499" y="39603"/>
                  </a:lnTo>
                  <a:lnTo>
                    <a:pt x="5161" y="39630"/>
                  </a:lnTo>
                  <a:lnTo>
                    <a:pt x="4815" y="39657"/>
                  </a:lnTo>
                  <a:lnTo>
                    <a:pt x="4477" y="39666"/>
                  </a:lnTo>
                  <a:lnTo>
                    <a:pt x="4131" y="39657"/>
                  </a:lnTo>
                  <a:lnTo>
                    <a:pt x="3775" y="39639"/>
                  </a:lnTo>
                  <a:lnTo>
                    <a:pt x="3420" y="39603"/>
                  </a:lnTo>
                  <a:lnTo>
                    <a:pt x="3064" y="39548"/>
                  </a:lnTo>
                  <a:lnTo>
                    <a:pt x="2690" y="39466"/>
                  </a:lnTo>
                  <a:lnTo>
                    <a:pt x="2809" y="39502"/>
                  </a:lnTo>
                  <a:lnTo>
                    <a:pt x="2918" y="39548"/>
                  </a:lnTo>
                  <a:lnTo>
                    <a:pt x="3027" y="39612"/>
                  </a:lnTo>
                  <a:lnTo>
                    <a:pt x="3146" y="39675"/>
                  </a:lnTo>
                  <a:lnTo>
                    <a:pt x="3365" y="39803"/>
                  </a:lnTo>
                  <a:lnTo>
                    <a:pt x="3483" y="39867"/>
                  </a:lnTo>
                  <a:lnTo>
                    <a:pt x="3593" y="39913"/>
                  </a:lnTo>
                  <a:lnTo>
                    <a:pt x="3839" y="39986"/>
                  </a:lnTo>
                  <a:lnTo>
                    <a:pt x="4094" y="40058"/>
                  </a:lnTo>
                  <a:lnTo>
                    <a:pt x="4350" y="40113"/>
                  </a:lnTo>
                  <a:lnTo>
                    <a:pt x="4605" y="40150"/>
                  </a:lnTo>
                  <a:lnTo>
                    <a:pt x="4742" y="40168"/>
                  </a:lnTo>
                  <a:lnTo>
                    <a:pt x="4878" y="40177"/>
                  </a:lnTo>
                  <a:lnTo>
                    <a:pt x="5143" y="40186"/>
                  </a:lnTo>
                  <a:lnTo>
                    <a:pt x="5407" y="40168"/>
                  </a:lnTo>
                  <a:lnTo>
                    <a:pt x="5672" y="40150"/>
                  </a:lnTo>
                  <a:lnTo>
                    <a:pt x="5936" y="40122"/>
                  </a:lnTo>
                  <a:lnTo>
                    <a:pt x="6201" y="40113"/>
                  </a:lnTo>
                  <a:lnTo>
                    <a:pt x="6465" y="40113"/>
                  </a:lnTo>
                  <a:lnTo>
                    <a:pt x="6602" y="40122"/>
                  </a:lnTo>
                  <a:lnTo>
                    <a:pt x="6739" y="40131"/>
                  </a:lnTo>
                  <a:lnTo>
                    <a:pt x="6821" y="40150"/>
                  </a:lnTo>
                  <a:lnTo>
                    <a:pt x="6885" y="40168"/>
                  </a:lnTo>
                  <a:lnTo>
                    <a:pt x="6939" y="40186"/>
                  </a:lnTo>
                  <a:lnTo>
                    <a:pt x="6994" y="40213"/>
                  </a:lnTo>
                  <a:lnTo>
                    <a:pt x="7030" y="40241"/>
                  </a:lnTo>
                  <a:lnTo>
                    <a:pt x="7067" y="40277"/>
                  </a:lnTo>
                  <a:lnTo>
                    <a:pt x="7085" y="40314"/>
                  </a:lnTo>
                  <a:lnTo>
                    <a:pt x="7103" y="40350"/>
                  </a:lnTo>
                  <a:lnTo>
                    <a:pt x="7103" y="40387"/>
                  </a:lnTo>
                  <a:lnTo>
                    <a:pt x="7103" y="40432"/>
                  </a:lnTo>
                  <a:lnTo>
                    <a:pt x="7103" y="40478"/>
                  </a:lnTo>
                  <a:lnTo>
                    <a:pt x="7094" y="40524"/>
                  </a:lnTo>
                  <a:lnTo>
                    <a:pt x="7049" y="40624"/>
                  </a:lnTo>
                  <a:lnTo>
                    <a:pt x="6994" y="40724"/>
                  </a:lnTo>
                  <a:lnTo>
                    <a:pt x="6921" y="40824"/>
                  </a:lnTo>
                  <a:lnTo>
                    <a:pt x="6839" y="40925"/>
                  </a:lnTo>
                  <a:lnTo>
                    <a:pt x="6748" y="41025"/>
                  </a:lnTo>
                  <a:lnTo>
                    <a:pt x="6657" y="41125"/>
                  </a:lnTo>
                  <a:lnTo>
                    <a:pt x="6474" y="41299"/>
                  </a:lnTo>
                  <a:lnTo>
                    <a:pt x="6319" y="41426"/>
                  </a:lnTo>
                  <a:lnTo>
                    <a:pt x="6219" y="41508"/>
                  </a:lnTo>
                  <a:lnTo>
                    <a:pt x="6100" y="41590"/>
                  </a:lnTo>
                  <a:lnTo>
                    <a:pt x="5863" y="41755"/>
                  </a:lnTo>
                  <a:lnTo>
                    <a:pt x="5617" y="41910"/>
                  </a:lnTo>
                  <a:lnTo>
                    <a:pt x="5362" y="42083"/>
                  </a:lnTo>
                  <a:lnTo>
                    <a:pt x="5243" y="42174"/>
                  </a:lnTo>
                  <a:lnTo>
                    <a:pt x="5134" y="42265"/>
                  </a:lnTo>
                  <a:lnTo>
                    <a:pt x="5034" y="42365"/>
                  </a:lnTo>
                  <a:lnTo>
                    <a:pt x="4933" y="42466"/>
                  </a:lnTo>
                  <a:lnTo>
                    <a:pt x="4851" y="42584"/>
                  </a:lnTo>
                  <a:lnTo>
                    <a:pt x="4778" y="42703"/>
                  </a:lnTo>
                  <a:lnTo>
                    <a:pt x="4723" y="42831"/>
                  </a:lnTo>
                  <a:lnTo>
                    <a:pt x="4687" y="42958"/>
                  </a:lnTo>
                  <a:lnTo>
                    <a:pt x="4860" y="42913"/>
                  </a:lnTo>
                  <a:lnTo>
                    <a:pt x="5024" y="42849"/>
                  </a:lnTo>
                  <a:lnTo>
                    <a:pt x="5189" y="42785"/>
                  </a:lnTo>
                  <a:lnTo>
                    <a:pt x="5344" y="42712"/>
                  </a:lnTo>
                  <a:lnTo>
                    <a:pt x="5508" y="42630"/>
                  </a:lnTo>
                  <a:lnTo>
                    <a:pt x="5672" y="42548"/>
                  </a:lnTo>
                  <a:lnTo>
                    <a:pt x="5982" y="42365"/>
                  </a:lnTo>
                  <a:lnTo>
                    <a:pt x="6301" y="42165"/>
                  </a:lnTo>
                  <a:lnTo>
                    <a:pt x="6611" y="41946"/>
                  </a:lnTo>
                  <a:lnTo>
                    <a:pt x="7240" y="41508"/>
                  </a:lnTo>
                  <a:lnTo>
                    <a:pt x="7869" y="41052"/>
                  </a:lnTo>
                  <a:lnTo>
                    <a:pt x="8189" y="40843"/>
                  </a:lnTo>
                  <a:lnTo>
                    <a:pt x="8517" y="40633"/>
                  </a:lnTo>
                  <a:lnTo>
                    <a:pt x="8854" y="40441"/>
                  </a:lnTo>
                  <a:lnTo>
                    <a:pt x="9018" y="40350"/>
                  </a:lnTo>
                  <a:lnTo>
                    <a:pt x="9192" y="40268"/>
                  </a:lnTo>
                  <a:lnTo>
                    <a:pt x="9365" y="40186"/>
                  </a:lnTo>
                  <a:lnTo>
                    <a:pt x="9547" y="40113"/>
                  </a:lnTo>
                  <a:lnTo>
                    <a:pt x="9720" y="40040"/>
                  </a:lnTo>
                  <a:lnTo>
                    <a:pt x="9903" y="39986"/>
                  </a:lnTo>
                  <a:lnTo>
                    <a:pt x="10213" y="39885"/>
                  </a:lnTo>
                  <a:lnTo>
                    <a:pt x="10404" y="39831"/>
                  </a:lnTo>
                  <a:lnTo>
                    <a:pt x="10605" y="39785"/>
                  </a:lnTo>
                  <a:lnTo>
                    <a:pt x="10815" y="39748"/>
                  </a:lnTo>
                  <a:lnTo>
                    <a:pt x="10906" y="39739"/>
                  </a:lnTo>
                  <a:lnTo>
                    <a:pt x="11088" y="39739"/>
                  </a:lnTo>
                  <a:lnTo>
                    <a:pt x="11170" y="39758"/>
                  </a:lnTo>
                  <a:lnTo>
                    <a:pt x="11243" y="39785"/>
                  </a:lnTo>
                  <a:lnTo>
                    <a:pt x="11298" y="39821"/>
                  </a:lnTo>
                  <a:lnTo>
                    <a:pt x="11353" y="39858"/>
                  </a:lnTo>
                  <a:lnTo>
                    <a:pt x="11389" y="39903"/>
                  </a:lnTo>
                  <a:lnTo>
                    <a:pt x="11426" y="39949"/>
                  </a:lnTo>
                  <a:lnTo>
                    <a:pt x="11453" y="39995"/>
                  </a:lnTo>
                  <a:lnTo>
                    <a:pt x="11471" y="40049"/>
                  </a:lnTo>
                  <a:lnTo>
                    <a:pt x="11489" y="40104"/>
                  </a:lnTo>
                  <a:lnTo>
                    <a:pt x="11499" y="40159"/>
                  </a:lnTo>
                  <a:lnTo>
                    <a:pt x="11499" y="40223"/>
                  </a:lnTo>
                  <a:lnTo>
                    <a:pt x="11489" y="40350"/>
                  </a:lnTo>
                  <a:lnTo>
                    <a:pt x="11462" y="40487"/>
                  </a:lnTo>
                  <a:lnTo>
                    <a:pt x="11407" y="40633"/>
                  </a:lnTo>
                  <a:lnTo>
                    <a:pt x="11344" y="40779"/>
                  </a:lnTo>
                  <a:lnTo>
                    <a:pt x="11252" y="40943"/>
                  </a:lnTo>
                  <a:lnTo>
                    <a:pt x="11152" y="41107"/>
                  </a:lnTo>
                  <a:lnTo>
                    <a:pt x="11043" y="41271"/>
                  </a:lnTo>
                  <a:lnTo>
                    <a:pt x="10915" y="41444"/>
                  </a:lnTo>
                  <a:lnTo>
                    <a:pt x="10778" y="41618"/>
                  </a:lnTo>
                  <a:lnTo>
                    <a:pt x="10632" y="41791"/>
                  </a:lnTo>
                  <a:lnTo>
                    <a:pt x="10313" y="42147"/>
                  </a:lnTo>
                  <a:lnTo>
                    <a:pt x="9976" y="42493"/>
                  </a:lnTo>
                  <a:lnTo>
                    <a:pt x="9629" y="42821"/>
                  </a:lnTo>
                  <a:lnTo>
                    <a:pt x="9283" y="43141"/>
                  </a:lnTo>
                  <a:lnTo>
                    <a:pt x="8955" y="43432"/>
                  </a:lnTo>
                  <a:lnTo>
                    <a:pt x="8654" y="43679"/>
                  </a:lnTo>
                  <a:lnTo>
                    <a:pt x="8389" y="43897"/>
                  </a:lnTo>
                  <a:lnTo>
                    <a:pt x="8170" y="44052"/>
                  </a:lnTo>
                  <a:lnTo>
                    <a:pt x="8015" y="44162"/>
                  </a:lnTo>
                  <a:lnTo>
                    <a:pt x="7733" y="44326"/>
                  </a:lnTo>
                  <a:lnTo>
                    <a:pt x="7432" y="44481"/>
                  </a:lnTo>
                  <a:lnTo>
                    <a:pt x="7131" y="44636"/>
                  </a:lnTo>
                  <a:lnTo>
                    <a:pt x="6812" y="44773"/>
                  </a:lnTo>
                  <a:lnTo>
                    <a:pt x="6492" y="44910"/>
                  </a:lnTo>
                  <a:lnTo>
                    <a:pt x="6164" y="45028"/>
                  </a:lnTo>
                  <a:lnTo>
                    <a:pt x="5836" y="45147"/>
                  </a:lnTo>
                  <a:lnTo>
                    <a:pt x="5499" y="45265"/>
                  </a:lnTo>
                  <a:lnTo>
                    <a:pt x="4815" y="45484"/>
                  </a:lnTo>
                  <a:lnTo>
                    <a:pt x="4140" y="45685"/>
                  </a:lnTo>
                  <a:lnTo>
                    <a:pt x="3474" y="45885"/>
                  </a:lnTo>
                  <a:lnTo>
                    <a:pt x="2836" y="46077"/>
                  </a:lnTo>
                  <a:lnTo>
                    <a:pt x="3009" y="46141"/>
                  </a:lnTo>
                  <a:lnTo>
                    <a:pt x="3192" y="46186"/>
                  </a:lnTo>
                  <a:lnTo>
                    <a:pt x="3374" y="46223"/>
                  </a:lnTo>
                  <a:lnTo>
                    <a:pt x="3556" y="46250"/>
                  </a:lnTo>
                  <a:lnTo>
                    <a:pt x="3748" y="46259"/>
                  </a:lnTo>
                  <a:lnTo>
                    <a:pt x="3930" y="46259"/>
                  </a:lnTo>
                  <a:lnTo>
                    <a:pt x="4113" y="46250"/>
                  </a:lnTo>
                  <a:lnTo>
                    <a:pt x="4304" y="46241"/>
                  </a:lnTo>
                  <a:lnTo>
                    <a:pt x="4496" y="46214"/>
                  </a:lnTo>
                  <a:lnTo>
                    <a:pt x="4678" y="46186"/>
                  </a:lnTo>
                  <a:lnTo>
                    <a:pt x="5052" y="46113"/>
                  </a:lnTo>
                  <a:lnTo>
                    <a:pt x="5416" y="46022"/>
                  </a:lnTo>
                  <a:lnTo>
                    <a:pt x="5772" y="45931"/>
                  </a:lnTo>
                  <a:lnTo>
                    <a:pt x="5927" y="45894"/>
                  </a:lnTo>
                  <a:lnTo>
                    <a:pt x="6091" y="45867"/>
                  </a:lnTo>
                  <a:lnTo>
                    <a:pt x="6246" y="45849"/>
                  </a:lnTo>
                  <a:lnTo>
                    <a:pt x="6392" y="45840"/>
                  </a:lnTo>
                  <a:lnTo>
                    <a:pt x="6538" y="45849"/>
                  </a:lnTo>
                  <a:lnTo>
                    <a:pt x="6666" y="45867"/>
                  </a:lnTo>
                  <a:lnTo>
                    <a:pt x="6784" y="45894"/>
                  </a:lnTo>
                  <a:lnTo>
                    <a:pt x="6885" y="45940"/>
                  </a:lnTo>
                  <a:lnTo>
                    <a:pt x="6921" y="45967"/>
                  </a:lnTo>
                  <a:lnTo>
                    <a:pt x="6967" y="45995"/>
                  </a:lnTo>
                  <a:lnTo>
                    <a:pt x="6994" y="46031"/>
                  </a:lnTo>
                  <a:lnTo>
                    <a:pt x="7021" y="46068"/>
                  </a:lnTo>
                  <a:lnTo>
                    <a:pt x="7040" y="46104"/>
                  </a:lnTo>
                  <a:lnTo>
                    <a:pt x="7058" y="46150"/>
                  </a:lnTo>
                  <a:lnTo>
                    <a:pt x="7067" y="46204"/>
                  </a:lnTo>
                  <a:lnTo>
                    <a:pt x="7067" y="46259"/>
                  </a:lnTo>
                  <a:lnTo>
                    <a:pt x="7067" y="46314"/>
                  </a:lnTo>
                  <a:lnTo>
                    <a:pt x="7049" y="46378"/>
                  </a:lnTo>
                  <a:lnTo>
                    <a:pt x="7030" y="46441"/>
                  </a:lnTo>
                  <a:lnTo>
                    <a:pt x="7003" y="46514"/>
                  </a:lnTo>
                  <a:lnTo>
                    <a:pt x="6967" y="46587"/>
                  </a:lnTo>
                  <a:lnTo>
                    <a:pt x="6912" y="46669"/>
                  </a:lnTo>
                  <a:lnTo>
                    <a:pt x="6793" y="46843"/>
                  </a:lnTo>
                  <a:lnTo>
                    <a:pt x="6657" y="47007"/>
                  </a:lnTo>
                  <a:lnTo>
                    <a:pt x="6511" y="47162"/>
                  </a:lnTo>
                  <a:lnTo>
                    <a:pt x="6347" y="47317"/>
                  </a:lnTo>
                  <a:lnTo>
                    <a:pt x="6182" y="47463"/>
                  </a:lnTo>
                  <a:lnTo>
                    <a:pt x="5827" y="47755"/>
                  </a:lnTo>
                  <a:lnTo>
                    <a:pt x="5471" y="48046"/>
                  </a:lnTo>
                  <a:lnTo>
                    <a:pt x="5298" y="48192"/>
                  </a:lnTo>
                  <a:lnTo>
                    <a:pt x="5134" y="48347"/>
                  </a:lnTo>
                  <a:lnTo>
                    <a:pt x="4970" y="48502"/>
                  </a:lnTo>
                  <a:lnTo>
                    <a:pt x="4833" y="48666"/>
                  </a:lnTo>
                  <a:lnTo>
                    <a:pt x="4696" y="48849"/>
                  </a:lnTo>
                  <a:lnTo>
                    <a:pt x="4641" y="48940"/>
                  </a:lnTo>
                  <a:lnTo>
                    <a:pt x="4587" y="49031"/>
                  </a:lnTo>
                  <a:lnTo>
                    <a:pt x="4541" y="49131"/>
                  </a:lnTo>
                  <a:lnTo>
                    <a:pt x="4496" y="49232"/>
                  </a:lnTo>
                  <a:lnTo>
                    <a:pt x="4459" y="49332"/>
                  </a:lnTo>
                  <a:lnTo>
                    <a:pt x="4432" y="49441"/>
                  </a:lnTo>
                  <a:lnTo>
                    <a:pt x="4751" y="49232"/>
                  </a:lnTo>
                  <a:lnTo>
                    <a:pt x="5070" y="49004"/>
                  </a:lnTo>
                  <a:lnTo>
                    <a:pt x="5380" y="48767"/>
                  </a:lnTo>
                  <a:lnTo>
                    <a:pt x="5681" y="48520"/>
                  </a:lnTo>
                  <a:lnTo>
                    <a:pt x="5982" y="48265"/>
                  </a:lnTo>
                  <a:lnTo>
                    <a:pt x="6274" y="48001"/>
                  </a:lnTo>
                  <a:lnTo>
                    <a:pt x="6556" y="47727"/>
                  </a:lnTo>
                  <a:lnTo>
                    <a:pt x="6839" y="47445"/>
                  </a:lnTo>
                  <a:lnTo>
                    <a:pt x="7113" y="47162"/>
                  </a:lnTo>
                  <a:lnTo>
                    <a:pt x="7386" y="46870"/>
                  </a:lnTo>
                  <a:lnTo>
                    <a:pt x="7924" y="46286"/>
                  </a:lnTo>
                  <a:lnTo>
                    <a:pt x="8444" y="45694"/>
                  </a:lnTo>
                  <a:lnTo>
                    <a:pt x="8955" y="45110"/>
                  </a:lnTo>
                  <a:lnTo>
                    <a:pt x="9182" y="44827"/>
                  </a:lnTo>
                  <a:lnTo>
                    <a:pt x="9401" y="44536"/>
                  </a:lnTo>
                  <a:lnTo>
                    <a:pt x="9620" y="44244"/>
                  </a:lnTo>
                  <a:lnTo>
                    <a:pt x="9821" y="43943"/>
                  </a:lnTo>
                  <a:lnTo>
                    <a:pt x="10240" y="43332"/>
                  </a:lnTo>
                  <a:lnTo>
                    <a:pt x="10450" y="43040"/>
                  </a:lnTo>
                  <a:lnTo>
                    <a:pt x="10669" y="42748"/>
                  </a:lnTo>
                  <a:lnTo>
                    <a:pt x="10933" y="42429"/>
                  </a:lnTo>
                  <a:lnTo>
                    <a:pt x="11070" y="42256"/>
                  </a:lnTo>
                  <a:lnTo>
                    <a:pt x="11207" y="42092"/>
                  </a:lnTo>
                  <a:lnTo>
                    <a:pt x="11362" y="41937"/>
                  </a:lnTo>
                  <a:lnTo>
                    <a:pt x="11517" y="41791"/>
                  </a:lnTo>
                  <a:lnTo>
                    <a:pt x="11681" y="41654"/>
                  </a:lnTo>
                  <a:lnTo>
                    <a:pt x="11763" y="41600"/>
                  </a:lnTo>
                  <a:lnTo>
                    <a:pt x="11854" y="41545"/>
                  </a:lnTo>
                  <a:lnTo>
                    <a:pt x="11964" y="41490"/>
                  </a:lnTo>
                  <a:lnTo>
                    <a:pt x="12064" y="41454"/>
                  </a:lnTo>
                  <a:lnTo>
                    <a:pt x="12164" y="41444"/>
                  </a:lnTo>
                  <a:lnTo>
                    <a:pt x="12255" y="41444"/>
                  </a:lnTo>
                  <a:lnTo>
                    <a:pt x="12338" y="41472"/>
                  </a:lnTo>
                  <a:lnTo>
                    <a:pt x="12420" y="41508"/>
                  </a:lnTo>
                  <a:lnTo>
                    <a:pt x="12493" y="41563"/>
                  </a:lnTo>
                  <a:lnTo>
                    <a:pt x="12556" y="41627"/>
                  </a:lnTo>
                  <a:lnTo>
                    <a:pt x="12611" y="41709"/>
                  </a:lnTo>
                  <a:lnTo>
                    <a:pt x="12657" y="41791"/>
                  </a:lnTo>
                  <a:lnTo>
                    <a:pt x="12702" y="41882"/>
                  </a:lnTo>
                  <a:lnTo>
                    <a:pt x="12730" y="41982"/>
                  </a:lnTo>
                  <a:lnTo>
                    <a:pt x="12757" y="42092"/>
                  </a:lnTo>
                  <a:lnTo>
                    <a:pt x="12766" y="42201"/>
                  </a:lnTo>
                  <a:lnTo>
                    <a:pt x="12775" y="42311"/>
                  </a:lnTo>
                  <a:lnTo>
                    <a:pt x="12766" y="42420"/>
                  </a:lnTo>
                  <a:lnTo>
                    <a:pt x="12757" y="42511"/>
                  </a:lnTo>
                  <a:lnTo>
                    <a:pt x="12739" y="42603"/>
                  </a:lnTo>
                  <a:lnTo>
                    <a:pt x="12693" y="42776"/>
                  </a:lnTo>
                  <a:lnTo>
                    <a:pt x="12620" y="42949"/>
                  </a:lnTo>
                  <a:lnTo>
                    <a:pt x="12547" y="43122"/>
                  </a:lnTo>
                  <a:lnTo>
                    <a:pt x="12456" y="43286"/>
                  </a:lnTo>
                  <a:lnTo>
                    <a:pt x="12356" y="43451"/>
                  </a:lnTo>
                  <a:lnTo>
                    <a:pt x="12155" y="43742"/>
                  </a:lnTo>
                  <a:lnTo>
                    <a:pt x="11900" y="44107"/>
                  </a:lnTo>
                  <a:lnTo>
                    <a:pt x="11635" y="44481"/>
                  </a:lnTo>
                  <a:lnTo>
                    <a:pt x="11508" y="44663"/>
                  </a:lnTo>
                  <a:lnTo>
                    <a:pt x="11380" y="44864"/>
                  </a:lnTo>
                  <a:lnTo>
                    <a:pt x="11271" y="45055"/>
                  </a:lnTo>
                  <a:lnTo>
                    <a:pt x="11179" y="45247"/>
                  </a:lnTo>
                  <a:lnTo>
                    <a:pt x="11143" y="45338"/>
                  </a:lnTo>
                  <a:lnTo>
                    <a:pt x="11106" y="45429"/>
                  </a:lnTo>
                  <a:lnTo>
                    <a:pt x="11061" y="45612"/>
                  </a:lnTo>
                  <a:lnTo>
                    <a:pt x="11024" y="45803"/>
                  </a:lnTo>
                  <a:lnTo>
                    <a:pt x="10997" y="45995"/>
                  </a:lnTo>
                  <a:lnTo>
                    <a:pt x="10970" y="46378"/>
                  </a:lnTo>
                  <a:lnTo>
                    <a:pt x="10951" y="46569"/>
                  </a:lnTo>
                  <a:lnTo>
                    <a:pt x="10933" y="46751"/>
                  </a:lnTo>
                  <a:lnTo>
                    <a:pt x="11015" y="46560"/>
                  </a:lnTo>
                  <a:lnTo>
                    <a:pt x="11106" y="46369"/>
                  </a:lnTo>
                  <a:lnTo>
                    <a:pt x="11216" y="46177"/>
                  </a:lnTo>
                  <a:lnTo>
                    <a:pt x="11325" y="45995"/>
                  </a:lnTo>
                  <a:lnTo>
                    <a:pt x="11562" y="45639"/>
                  </a:lnTo>
                  <a:lnTo>
                    <a:pt x="11772" y="45311"/>
                  </a:lnTo>
                  <a:lnTo>
                    <a:pt x="11863" y="45174"/>
                  </a:lnTo>
                  <a:lnTo>
                    <a:pt x="11955" y="45065"/>
                  </a:lnTo>
                  <a:lnTo>
                    <a:pt x="12027" y="44992"/>
                  </a:lnTo>
                  <a:lnTo>
                    <a:pt x="12064" y="44973"/>
                  </a:lnTo>
                  <a:lnTo>
                    <a:pt x="12091" y="44955"/>
                  </a:lnTo>
                  <a:lnTo>
                    <a:pt x="12119" y="44955"/>
                  </a:lnTo>
                  <a:lnTo>
                    <a:pt x="12146" y="44964"/>
                  </a:lnTo>
                  <a:lnTo>
                    <a:pt x="12173" y="44982"/>
                  </a:lnTo>
                  <a:lnTo>
                    <a:pt x="12201" y="45019"/>
                  </a:lnTo>
                  <a:lnTo>
                    <a:pt x="12219" y="45065"/>
                  </a:lnTo>
                  <a:lnTo>
                    <a:pt x="12237" y="45128"/>
                  </a:lnTo>
                  <a:lnTo>
                    <a:pt x="12265" y="45293"/>
                  </a:lnTo>
                  <a:lnTo>
                    <a:pt x="12310" y="45739"/>
                  </a:lnTo>
                  <a:lnTo>
                    <a:pt x="12338" y="46204"/>
                  </a:lnTo>
                  <a:lnTo>
                    <a:pt x="12356" y="46669"/>
                  </a:lnTo>
                  <a:lnTo>
                    <a:pt x="12365" y="47125"/>
                  </a:lnTo>
                  <a:lnTo>
                    <a:pt x="12365" y="46907"/>
                  </a:lnTo>
                  <a:lnTo>
                    <a:pt x="12383" y="46697"/>
                  </a:lnTo>
                  <a:lnTo>
                    <a:pt x="12401" y="46478"/>
                  </a:lnTo>
                  <a:lnTo>
                    <a:pt x="12420" y="46259"/>
                  </a:lnTo>
                  <a:lnTo>
                    <a:pt x="12493" y="45821"/>
                  </a:lnTo>
                  <a:lnTo>
                    <a:pt x="12575" y="45375"/>
                  </a:lnTo>
                  <a:lnTo>
                    <a:pt x="12675" y="44928"/>
                  </a:lnTo>
                  <a:lnTo>
                    <a:pt x="12775" y="44490"/>
                  </a:lnTo>
                  <a:lnTo>
                    <a:pt x="12976" y="43642"/>
                  </a:lnTo>
                  <a:lnTo>
                    <a:pt x="13094" y="43141"/>
                  </a:lnTo>
                  <a:lnTo>
                    <a:pt x="13149" y="42885"/>
                  </a:lnTo>
                  <a:lnTo>
                    <a:pt x="13222" y="42630"/>
                  </a:lnTo>
                  <a:lnTo>
                    <a:pt x="13295" y="42375"/>
                  </a:lnTo>
                  <a:lnTo>
                    <a:pt x="13377" y="42128"/>
                  </a:lnTo>
                  <a:lnTo>
                    <a:pt x="13468" y="41882"/>
                  </a:lnTo>
                  <a:lnTo>
                    <a:pt x="13569" y="41645"/>
                  </a:lnTo>
                  <a:lnTo>
                    <a:pt x="13632" y="41517"/>
                  </a:lnTo>
                  <a:lnTo>
                    <a:pt x="13705" y="41399"/>
                  </a:lnTo>
                  <a:lnTo>
                    <a:pt x="13787" y="41299"/>
                  </a:lnTo>
                  <a:lnTo>
                    <a:pt x="13869" y="41207"/>
                  </a:lnTo>
                  <a:lnTo>
                    <a:pt x="13952" y="41134"/>
                  </a:lnTo>
                  <a:lnTo>
                    <a:pt x="14043" y="41080"/>
                  </a:lnTo>
                  <a:lnTo>
                    <a:pt x="14125" y="41034"/>
                  </a:lnTo>
                  <a:lnTo>
                    <a:pt x="14207" y="41016"/>
                  </a:lnTo>
                  <a:lnTo>
                    <a:pt x="14289" y="41025"/>
                  </a:lnTo>
                  <a:lnTo>
                    <a:pt x="14334" y="41034"/>
                  </a:lnTo>
                  <a:lnTo>
                    <a:pt x="14371" y="41043"/>
                  </a:lnTo>
                  <a:lnTo>
                    <a:pt x="14407" y="41062"/>
                  </a:lnTo>
                  <a:lnTo>
                    <a:pt x="14444" y="41089"/>
                  </a:lnTo>
                  <a:lnTo>
                    <a:pt x="14471" y="41125"/>
                  </a:lnTo>
                  <a:lnTo>
                    <a:pt x="14508" y="41162"/>
                  </a:lnTo>
                  <a:lnTo>
                    <a:pt x="14562" y="41262"/>
                  </a:lnTo>
                  <a:lnTo>
                    <a:pt x="14608" y="41381"/>
                  </a:lnTo>
                  <a:lnTo>
                    <a:pt x="14635" y="41536"/>
                  </a:lnTo>
                  <a:lnTo>
                    <a:pt x="14654" y="41718"/>
                  </a:lnTo>
                  <a:lnTo>
                    <a:pt x="14663" y="41864"/>
                  </a:lnTo>
                  <a:lnTo>
                    <a:pt x="14645" y="42019"/>
                  </a:lnTo>
                  <a:lnTo>
                    <a:pt x="14626" y="42174"/>
                  </a:lnTo>
                  <a:lnTo>
                    <a:pt x="14599" y="42329"/>
                  </a:lnTo>
                  <a:lnTo>
                    <a:pt x="14535" y="42639"/>
                  </a:lnTo>
                  <a:lnTo>
                    <a:pt x="14517" y="42794"/>
                  </a:lnTo>
                  <a:lnTo>
                    <a:pt x="14508" y="42949"/>
                  </a:lnTo>
                  <a:lnTo>
                    <a:pt x="14517" y="43086"/>
                  </a:lnTo>
                  <a:lnTo>
                    <a:pt x="14535" y="43213"/>
                  </a:lnTo>
                  <a:lnTo>
                    <a:pt x="14590" y="43487"/>
                  </a:lnTo>
                  <a:lnTo>
                    <a:pt x="14617" y="43624"/>
                  </a:lnTo>
                  <a:lnTo>
                    <a:pt x="14645" y="43761"/>
                  </a:lnTo>
                  <a:lnTo>
                    <a:pt x="14663" y="43888"/>
                  </a:lnTo>
                  <a:lnTo>
                    <a:pt x="14663" y="44016"/>
                  </a:lnTo>
                  <a:lnTo>
                    <a:pt x="14681" y="43843"/>
                  </a:lnTo>
                  <a:lnTo>
                    <a:pt x="14708" y="43679"/>
                  </a:lnTo>
                  <a:lnTo>
                    <a:pt x="14745" y="43514"/>
                  </a:lnTo>
                  <a:lnTo>
                    <a:pt x="14781" y="43359"/>
                  </a:lnTo>
                  <a:lnTo>
                    <a:pt x="14836" y="43204"/>
                  </a:lnTo>
                  <a:lnTo>
                    <a:pt x="14891" y="43058"/>
                  </a:lnTo>
                  <a:lnTo>
                    <a:pt x="15018" y="42758"/>
                  </a:lnTo>
                  <a:lnTo>
                    <a:pt x="15155" y="42457"/>
                  </a:lnTo>
                  <a:lnTo>
                    <a:pt x="15283" y="42147"/>
                  </a:lnTo>
                  <a:lnTo>
                    <a:pt x="15338" y="41992"/>
                  </a:lnTo>
                  <a:lnTo>
                    <a:pt x="15392" y="41837"/>
                  </a:lnTo>
                  <a:lnTo>
                    <a:pt x="15438" y="41663"/>
                  </a:lnTo>
                  <a:lnTo>
                    <a:pt x="15474" y="41499"/>
                  </a:lnTo>
                  <a:lnTo>
                    <a:pt x="15502" y="41308"/>
                  </a:lnTo>
                  <a:lnTo>
                    <a:pt x="15511" y="41116"/>
                  </a:lnTo>
                  <a:lnTo>
                    <a:pt x="15502" y="40943"/>
                  </a:lnTo>
                  <a:lnTo>
                    <a:pt x="15483" y="40779"/>
                  </a:lnTo>
                  <a:lnTo>
                    <a:pt x="15447" y="40615"/>
                  </a:lnTo>
                  <a:lnTo>
                    <a:pt x="15410" y="40460"/>
                  </a:lnTo>
                  <a:lnTo>
                    <a:pt x="15356" y="40305"/>
                  </a:lnTo>
                  <a:lnTo>
                    <a:pt x="15301" y="40150"/>
                  </a:lnTo>
                  <a:lnTo>
                    <a:pt x="15183" y="39858"/>
                  </a:lnTo>
                  <a:lnTo>
                    <a:pt x="15073" y="39557"/>
                  </a:lnTo>
                  <a:lnTo>
                    <a:pt x="15018" y="39411"/>
                  </a:lnTo>
                  <a:lnTo>
                    <a:pt x="14973" y="39256"/>
                  </a:lnTo>
                  <a:lnTo>
                    <a:pt x="14945" y="39101"/>
                  </a:lnTo>
                  <a:lnTo>
                    <a:pt x="14927" y="38937"/>
                  </a:lnTo>
                  <a:lnTo>
                    <a:pt x="14918" y="38773"/>
                  </a:lnTo>
                  <a:lnTo>
                    <a:pt x="14918" y="38609"/>
                  </a:lnTo>
                  <a:lnTo>
                    <a:pt x="14936" y="38444"/>
                  </a:lnTo>
                  <a:lnTo>
                    <a:pt x="14964" y="38280"/>
                  </a:lnTo>
                  <a:lnTo>
                    <a:pt x="15000" y="38153"/>
                  </a:lnTo>
                  <a:lnTo>
                    <a:pt x="15037" y="38025"/>
                  </a:lnTo>
                  <a:lnTo>
                    <a:pt x="15073" y="37906"/>
                  </a:lnTo>
                  <a:lnTo>
                    <a:pt x="15128" y="37788"/>
                  </a:lnTo>
                  <a:lnTo>
                    <a:pt x="15183" y="37669"/>
                  </a:lnTo>
                  <a:lnTo>
                    <a:pt x="15237" y="37560"/>
                  </a:lnTo>
                  <a:lnTo>
                    <a:pt x="15301" y="37451"/>
                  </a:lnTo>
                  <a:lnTo>
                    <a:pt x="15374" y="37341"/>
                  </a:lnTo>
                  <a:lnTo>
                    <a:pt x="15447" y="37241"/>
                  </a:lnTo>
                  <a:lnTo>
                    <a:pt x="15529" y="37141"/>
                  </a:lnTo>
                  <a:lnTo>
                    <a:pt x="15611" y="37049"/>
                  </a:lnTo>
                  <a:lnTo>
                    <a:pt x="15702" y="36958"/>
                  </a:lnTo>
                  <a:lnTo>
                    <a:pt x="15793" y="36876"/>
                  </a:lnTo>
                  <a:lnTo>
                    <a:pt x="15885" y="36794"/>
                  </a:lnTo>
                  <a:lnTo>
                    <a:pt x="15985" y="36712"/>
                  </a:lnTo>
                  <a:lnTo>
                    <a:pt x="16085" y="36639"/>
                  </a:lnTo>
                  <a:lnTo>
                    <a:pt x="16195" y="36575"/>
                  </a:lnTo>
                  <a:lnTo>
                    <a:pt x="16304" y="36511"/>
                  </a:lnTo>
                  <a:lnTo>
                    <a:pt x="16532" y="36393"/>
                  </a:lnTo>
                  <a:lnTo>
                    <a:pt x="16769" y="36302"/>
                  </a:lnTo>
                  <a:lnTo>
                    <a:pt x="17015" y="36220"/>
                  </a:lnTo>
                  <a:lnTo>
                    <a:pt x="17271" y="36165"/>
                  </a:lnTo>
                  <a:lnTo>
                    <a:pt x="17398" y="36147"/>
                  </a:lnTo>
                  <a:lnTo>
                    <a:pt x="17526" y="36128"/>
                  </a:lnTo>
                  <a:lnTo>
                    <a:pt x="17663" y="36128"/>
                  </a:lnTo>
                  <a:lnTo>
                    <a:pt x="17790" y="36119"/>
                  </a:lnTo>
                  <a:lnTo>
                    <a:pt x="17927" y="36119"/>
                  </a:lnTo>
                  <a:lnTo>
                    <a:pt x="18055" y="36128"/>
                  </a:lnTo>
                  <a:lnTo>
                    <a:pt x="18511" y="36174"/>
                  </a:lnTo>
                  <a:lnTo>
                    <a:pt x="18967" y="36238"/>
                  </a:lnTo>
                  <a:lnTo>
                    <a:pt x="19423" y="36311"/>
                  </a:lnTo>
                  <a:lnTo>
                    <a:pt x="19879" y="36402"/>
                  </a:lnTo>
                  <a:lnTo>
                    <a:pt x="20335" y="36502"/>
                  </a:lnTo>
                  <a:lnTo>
                    <a:pt x="20781" y="36612"/>
                  </a:lnTo>
                  <a:lnTo>
                    <a:pt x="21228" y="36739"/>
                  </a:lnTo>
                  <a:lnTo>
                    <a:pt x="21675" y="36876"/>
                  </a:lnTo>
                  <a:lnTo>
                    <a:pt x="21866" y="36940"/>
                  </a:lnTo>
                  <a:lnTo>
                    <a:pt x="22049" y="37013"/>
                  </a:lnTo>
                  <a:lnTo>
                    <a:pt x="22231" y="37095"/>
                  </a:lnTo>
                  <a:lnTo>
                    <a:pt x="22404" y="37186"/>
                  </a:lnTo>
                  <a:lnTo>
                    <a:pt x="22569" y="37286"/>
                  </a:lnTo>
                  <a:lnTo>
                    <a:pt x="22733" y="37396"/>
                  </a:lnTo>
                  <a:lnTo>
                    <a:pt x="22888" y="37505"/>
                  </a:lnTo>
                  <a:lnTo>
                    <a:pt x="23034" y="37624"/>
                  </a:lnTo>
                  <a:lnTo>
                    <a:pt x="23180" y="37751"/>
                  </a:lnTo>
                  <a:lnTo>
                    <a:pt x="23316" y="37879"/>
                  </a:lnTo>
                  <a:lnTo>
                    <a:pt x="23444" y="38016"/>
                  </a:lnTo>
                  <a:lnTo>
                    <a:pt x="23572" y="38162"/>
                  </a:lnTo>
                  <a:lnTo>
                    <a:pt x="23681" y="38308"/>
                  </a:lnTo>
                  <a:lnTo>
                    <a:pt x="23790" y="38463"/>
                  </a:lnTo>
                  <a:lnTo>
                    <a:pt x="23900" y="38618"/>
                  </a:lnTo>
                  <a:lnTo>
                    <a:pt x="23991" y="38782"/>
                  </a:lnTo>
                  <a:lnTo>
                    <a:pt x="24082" y="38946"/>
                  </a:lnTo>
                  <a:lnTo>
                    <a:pt x="24164" y="39119"/>
                  </a:lnTo>
                  <a:lnTo>
                    <a:pt x="24237" y="39293"/>
                  </a:lnTo>
                  <a:lnTo>
                    <a:pt x="24301" y="39475"/>
                  </a:lnTo>
                  <a:lnTo>
                    <a:pt x="24356" y="39657"/>
                  </a:lnTo>
                  <a:lnTo>
                    <a:pt x="24411" y="39840"/>
                  </a:lnTo>
                  <a:lnTo>
                    <a:pt x="24456" y="40031"/>
                  </a:lnTo>
                  <a:lnTo>
                    <a:pt x="24484" y="40213"/>
                  </a:lnTo>
                  <a:lnTo>
                    <a:pt x="24511" y="40405"/>
                  </a:lnTo>
                  <a:lnTo>
                    <a:pt x="24529" y="40606"/>
                  </a:lnTo>
                  <a:lnTo>
                    <a:pt x="24538" y="40797"/>
                  </a:lnTo>
                  <a:lnTo>
                    <a:pt x="24538" y="40989"/>
                  </a:lnTo>
                  <a:lnTo>
                    <a:pt x="24538" y="41189"/>
                  </a:lnTo>
                  <a:lnTo>
                    <a:pt x="24520" y="41390"/>
                  </a:lnTo>
                  <a:lnTo>
                    <a:pt x="24493" y="41581"/>
                  </a:lnTo>
                  <a:lnTo>
                    <a:pt x="24456" y="41782"/>
                  </a:lnTo>
                  <a:lnTo>
                    <a:pt x="24411" y="42037"/>
                  </a:lnTo>
                  <a:lnTo>
                    <a:pt x="24365" y="42302"/>
                  </a:lnTo>
                  <a:lnTo>
                    <a:pt x="24310" y="42739"/>
                  </a:lnTo>
                  <a:lnTo>
                    <a:pt x="24265" y="43177"/>
                  </a:lnTo>
                  <a:lnTo>
                    <a:pt x="24228" y="43596"/>
                  </a:lnTo>
                  <a:lnTo>
                    <a:pt x="24192" y="44016"/>
                  </a:lnTo>
                  <a:lnTo>
                    <a:pt x="24128" y="44837"/>
                  </a:lnTo>
                  <a:lnTo>
                    <a:pt x="24101" y="45247"/>
                  </a:lnTo>
                  <a:lnTo>
                    <a:pt x="24064" y="45657"/>
                  </a:lnTo>
                  <a:lnTo>
                    <a:pt x="24018" y="46058"/>
                  </a:lnTo>
                  <a:lnTo>
                    <a:pt x="23964" y="46460"/>
                  </a:lnTo>
                  <a:lnTo>
                    <a:pt x="23900" y="46861"/>
                  </a:lnTo>
                  <a:lnTo>
                    <a:pt x="23827" y="47262"/>
                  </a:lnTo>
                  <a:lnTo>
                    <a:pt x="23727" y="47663"/>
                  </a:lnTo>
                  <a:lnTo>
                    <a:pt x="23608" y="48074"/>
                  </a:lnTo>
                  <a:lnTo>
                    <a:pt x="23471" y="48484"/>
                  </a:lnTo>
                  <a:lnTo>
                    <a:pt x="23398" y="48685"/>
                  </a:lnTo>
                  <a:lnTo>
                    <a:pt x="23307" y="48894"/>
                  </a:lnTo>
                  <a:lnTo>
                    <a:pt x="23371" y="48767"/>
                  </a:lnTo>
                  <a:lnTo>
                    <a:pt x="23453" y="48648"/>
                  </a:lnTo>
                  <a:lnTo>
                    <a:pt x="23544" y="48539"/>
                  </a:lnTo>
                  <a:lnTo>
                    <a:pt x="23635" y="48438"/>
                  </a:lnTo>
                  <a:lnTo>
                    <a:pt x="23727" y="48329"/>
                  </a:lnTo>
                  <a:lnTo>
                    <a:pt x="23818" y="48229"/>
                  </a:lnTo>
                  <a:lnTo>
                    <a:pt x="23900" y="48110"/>
                  </a:lnTo>
                  <a:lnTo>
                    <a:pt x="23964" y="47983"/>
                  </a:lnTo>
                  <a:lnTo>
                    <a:pt x="24128" y="47590"/>
                  </a:lnTo>
                  <a:lnTo>
                    <a:pt x="24274" y="47180"/>
                  </a:lnTo>
                  <a:lnTo>
                    <a:pt x="24420" y="46761"/>
                  </a:lnTo>
                  <a:lnTo>
                    <a:pt x="24538" y="46359"/>
                  </a:lnTo>
                  <a:lnTo>
                    <a:pt x="24629" y="46068"/>
                  </a:lnTo>
                  <a:lnTo>
                    <a:pt x="24748" y="45721"/>
                  </a:lnTo>
                  <a:lnTo>
                    <a:pt x="24821" y="45557"/>
                  </a:lnTo>
                  <a:lnTo>
                    <a:pt x="24894" y="45384"/>
                  </a:lnTo>
                  <a:lnTo>
                    <a:pt x="24976" y="45238"/>
                  </a:lnTo>
                  <a:lnTo>
                    <a:pt x="25058" y="45110"/>
                  </a:lnTo>
                  <a:lnTo>
                    <a:pt x="25104" y="45055"/>
                  </a:lnTo>
                  <a:lnTo>
                    <a:pt x="25140" y="45001"/>
                  </a:lnTo>
                  <a:lnTo>
                    <a:pt x="25186" y="44964"/>
                  </a:lnTo>
                  <a:lnTo>
                    <a:pt x="25231" y="44937"/>
                  </a:lnTo>
                  <a:lnTo>
                    <a:pt x="25268" y="44919"/>
                  </a:lnTo>
                  <a:lnTo>
                    <a:pt x="25313" y="44910"/>
                  </a:lnTo>
                  <a:lnTo>
                    <a:pt x="25359" y="44919"/>
                  </a:lnTo>
                  <a:lnTo>
                    <a:pt x="25395" y="44937"/>
                  </a:lnTo>
                  <a:lnTo>
                    <a:pt x="25441" y="44964"/>
                  </a:lnTo>
                  <a:lnTo>
                    <a:pt x="25487" y="45010"/>
                  </a:lnTo>
                  <a:lnTo>
                    <a:pt x="25523" y="45074"/>
                  </a:lnTo>
                  <a:lnTo>
                    <a:pt x="25569" y="45147"/>
                  </a:lnTo>
                  <a:lnTo>
                    <a:pt x="25605" y="45247"/>
                  </a:lnTo>
                  <a:lnTo>
                    <a:pt x="25642" y="45356"/>
                  </a:lnTo>
                  <a:lnTo>
                    <a:pt x="25678" y="45484"/>
                  </a:lnTo>
                  <a:lnTo>
                    <a:pt x="25715" y="45639"/>
                  </a:lnTo>
                  <a:lnTo>
                    <a:pt x="25751" y="45849"/>
                  </a:lnTo>
                  <a:lnTo>
                    <a:pt x="25769" y="46058"/>
                  </a:lnTo>
                  <a:lnTo>
                    <a:pt x="25778" y="46277"/>
                  </a:lnTo>
                  <a:lnTo>
                    <a:pt x="25769" y="46496"/>
                  </a:lnTo>
                  <a:lnTo>
                    <a:pt x="25751" y="46724"/>
                  </a:lnTo>
                  <a:lnTo>
                    <a:pt x="25724" y="46952"/>
                  </a:lnTo>
                  <a:lnTo>
                    <a:pt x="25687" y="47180"/>
                  </a:lnTo>
                  <a:lnTo>
                    <a:pt x="25642" y="47408"/>
                  </a:lnTo>
                  <a:lnTo>
                    <a:pt x="25550" y="47864"/>
                  </a:lnTo>
                  <a:lnTo>
                    <a:pt x="25450" y="48320"/>
                  </a:lnTo>
                  <a:lnTo>
                    <a:pt x="25368" y="48758"/>
                  </a:lnTo>
                  <a:lnTo>
                    <a:pt x="25332" y="48976"/>
                  </a:lnTo>
                  <a:lnTo>
                    <a:pt x="25313" y="49186"/>
                  </a:lnTo>
                  <a:lnTo>
                    <a:pt x="25295" y="49432"/>
                  </a:lnTo>
                  <a:lnTo>
                    <a:pt x="25277" y="49697"/>
                  </a:lnTo>
                  <a:lnTo>
                    <a:pt x="25277" y="49961"/>
                  </a:lnTo>
                  <a:lnTo>
                    <a:pt x="25277" y="50235"/>
                  </a:lnTo>
                  <a:lnTo>
                    <a:pt x="25286" y="50508"/>
                  </a:lnTo>
                  <a:lnTo>
                    <a:pt x="25295" y="50791"/>
                  </a:lnTo>
                  <a:lnTo>
                    <a:pt x="25322" y="51065"/>
                  </a:lnTo>
                  <a:lnTo>
                    <a:pt x="25359" y="51338"/>
                  </a:lnTo>
                  <a:lnTo>
                    <a:pt x="25395" y="51603"/>
                  </a:lnTo>
                  <a:lnTo>
                    <a:pt x="25450" y="51858"/>
                  </a:lnTo>
                  <a:lnTo>
                    <a:pt x="25514" y="52113"/>
                  </a:lnTo>
                  <a:lnTo>
                    <a:pt x="25587" y="52341"/>
                  </a:lnTo>
                  <a:lnTo>
                    <a:pt x="25669" y="52569"/>
                  </a:lnTo>
                  <a:lnTo>
                    <a:pt x="25760" y="52770"/>
                  </a:lnTo>
                  <a:lnTo>
                    <a:pt x="25870" y="52952"/>
                  </a:lnTo>
                  <a:lnTo>
                    <a:pt x="25924" y="53034"/>
                  </a:lnTo>
                  <a:lnTo>
                    <a:pt x="25988" y="53116"/>
                  </a:lnTo>
                  <a:lnTo>
                    <a:pt x="25979" y="52970"/>
                  </a:lnTo>
                  <a:lnTo>
                    <a:pt x="25970" y="52824"/>
                  </a:lnTo>
                  <a:lnTo>
                    <a:pt x="25942" y="52524"/>
                  </a:lnTo>
                  <a:lnTo>
                    <a:pt x="25860" y="51876"/>
                  </a:lnTo>
                  <a:lnTo>
                    <a:pt x="25833" y="51548"/>
                  </a:lnTo>
                  <a:lnTo>
                    <a:pt x="25824" y="51393"/>
                  </a:lnTo>
                  <a:lnTo>
                    <a:pt x="25824" y="51238"/>
                  </a:lnTo>
                  <a:lnTo>
                    <a:pt x="25833" y="51083"/>
                  </a:lnTo>
                  <a:lnTo>
                    <a:pt x="25842" y="50937"/>
                  </a:lnTo>
                  <a:lnTo>
                    <a:pt x="25870" y="50791"/>
                  </a:lnTo>
                  <a:lnTo>
                    <a:pt x="25906" y="50654"/>
                  </a:lnTo>
                  <a:lnTo>
                    <a:pt x="25952" y="50536"/>
                  </a:lnTo>
                  <a:lnTo>
                    <a:pt x="26006" y="50435"/>
                  </a:lnTo>
                  <a:lnTo>
                    <a:pt x="26052" y="50362"/>
                  </a:lnTo>
                  <a:lnTo>
                    <a:pt x="26107" y="50317"/>
                  </a:lnTo>
                  <a:lnTo>
                    <a:pt x="26170" y="50299"/>
                  </a:lnTo>
                  <a:lnTo>
                    <a:pt x="26225" y="50289"/>
                  </a:lnTo>
                  <a:lnTo>
                    <a:pt x="26289" y="50308"/>
                  </a:lnTo>
                  <a:lnTo>
                    <a:pt x="26353" y="50344"/>
                  </a:lnTo>
                  <a:lnTo>
                    <a:pt x="26417" y="50390"/>
                  </a:lnTo>
                  <a:lnTo>
                    <a:pt x="26480" y="50445"/>
                  </a:lnTo>
                  <a:lnTo>
                    <a:pt x="26544" y="50517"/>
                  </a:lnTo>
                  <a:lnTo>
                    <a:pt x="26608" y="50600"/>
                  </a:lnTo>
                  <a:lnTo>
                    <a:pt x="26736" y="50782"/>
                  </a:lnTo>
                  <a:lnTo>
                    <a:pt x="26854" y="50973"/>
                  </a:lnTo>
                  <a:lnTo>
                    <a:pt x="26927" y="51101"/>
                  </a:lnTo>
                  <a:lnTo>
                    <a:pt x="26982" y="51238"/>
                  </a:lnTo>
                  <a:lnTo>
                    <a:pt x="27037" y="51375"/>
                  </a:lnTo>
                  <a:lnTo>
                    <a:pt x="27091" y="51530"/>
                  </a:lnTo>
                  <a:lnTo>
                    <a:pt x="27137" y="51685"/>
                  </a:lnTo>
                  <a:lnTo>
                    <a:pt x="27173" y="51840"/>
                  </a:lnTo>
                  <a:lnTo>
                    <a:pt x="27228" y="52141"/>
                  </a:lnTo>
                  <a:lnTo>
                    <a:pt x="27274" y="52423"/>
                  </a:lnTo>
                  <a:lnTo>
                    <a:pt x="27301" y="52669"/>
                  </a:lnTo>
                  <a:lnTo>
                    <a:pt x="27310" y="52852"/>
                  </a:lnTo>
                  <a:lnTo>
                    <a:pt x="27301" y="52952"/>
                  </a:lnTo>
                  <a:lnTo>
                    <a:pt x="27329" y="52815"/>
                  </a:lnTo>
                  <a:lnTo>
                    <a:pt x="27365" y="52679"/>
                  </a:lnTo>
                  <a:lnTo>
                    <a:pt x="27438" y="52396"/>
                  </a:lnTo>
                  <a:lnTo>
                    <a:pt x="27529" y="52104"/>
                  </a:lnTo>
                  <a:lnTo>
                    <a:pt x="27620" y="51812"/>
                  </a:lnTo>
                  <a:lnTo>
                    <a:pt x="27693" y="51521"/>
                  </a:lnTo>
                  <a:lnTo>
                    <a:pt x="27721" y="51365"/>
                  </a:lnTo>
                  <a:lnTo>
                    <a:pt x="27739" y="51220"/>
                  </a:lnTo>
                  <a:lnTo>
                    <a:pt x="27757" y="51083"/>
                  </a:lnTo>
                  <a:lnTo>
                    <a:pt x="27757" y="50937"/>
                  </a:lnTo>
                  <a:lnTo>
                    <a:pt x="27739" y="50800"/>
                  </a:lnTo>
                  <a:lnTo>
                    <a:pt x="27711" y="50663"/>
                  </a:lnTo>
                  <a:lnTo>
                    <a:pt x="27675" y="50554"/>
                  </a:lnTo>
                  <a:lnTo>
                    <a:pt x="27629" y="50445"/>
                  </a:lnTo>
                  <a:lnTo>
                    <a:pt x="27566" y="50335"/>
                  </a:lnTo>
                  <a:lnTo>
                    <a:pt x="27502" y="50235"/>
                  </a:lnTo>
                  <a:lnTo>
                    <a:pt x="27429" y="50144"/>
                  </a:lnTo>
                  <a:lnTo>
                    <a:pt x="27356" y="50043"/>
                  </a:lnTo>
                  <a:lnTo>
                    <a:pt x="27192" y="49861"/>
                  </a:lnTo>
                  <a:lnTo>
                    <a:pt x="27028" y="49669"/>
                  </a:lnTo>
                  <a:lnTo>
                    <a:pt x="26946" y="49578"/>
                  </a:lnTo>
                  <a:lnTo>
                    <a:pt x="26873" y="49478"/>
                  </a:lnTo>
                  <a:lnTo>
                    <a:pt x="26809" y="49378"/>
                  </a:lnTo>
                  <a:lnTo>
                    <a:pt x="26745" y="49277"/>
                  </a:lnTo>
                  <a:lnTo>
                    <a:pt x="26699" y="49168"/>
                  </a:lnTo>
                  <a:lnTo>
                    <a:pt x="26654" y="49049"/>
                  </a:lnTo>
                  <a:lnTo>
                    <a:pt x="26581" y="48748"/>
                  </a:lnTo>
                  <a:lnTo>
                    <a:pt x="26508" y="48429"/>
                  </a:lnTo>
                  <a:lnTo>
                    <a:pt x="26453" y="48101"/>
                  </a:lnTo>
                  <a:lnTo>
                    <a:pt x="26408" y="47773"/>
                  </a:lnTo>
                  <a:lnTo>
                    <a:pt x="26380" y="47445"/>
                  </a:lnTo>
                  <a:lnTo>
                    <a:pt x="26362" y="47116"/>
                  </a:lnTo>
                  <a:lnTo>
                    <a:pt x="26362" y="46788"/>
                  </a:lnTo>
                  <a:lnTo>
                    <a:pt x="26371" y="46478"/>
                  </a:lnTo>
                  <a:lnTo>
                    <a:pt x="26389" y="46049"/>
                  </a:lnTo>
                  <a:lnTo>
                    <a:pt x="26408" y="45785"/>
                  </a:lnTo>
                  <a:lnTo>
                    <a:pt x="26435" y="45520"/>
                  </a:lnTo>
                  <a:lnTo>
                    <a:pt x="26462" y="45384"/>
                  </a:lnTo>
                  <a:lnTo>
                    <a:pt x="26490" y="45265"/>
                  </a:lnTo>
                  <a:lnTo>
                    <a:pt x="26526" y="45138"/>
                  </a:lnTo>
                  <a:lnTo>
                    <a:pt x="26572" y="45028"/>
                  </a:lnTo>
                  <a:lnTo>
                    <a:pt x="26617" y="44928"/>
                  </a:lnTo>
                  <a:lnTo>
                    <a:pt x="26681" y="44846"/>
                  </a:lnTo>
                  <a:lnTo>
                    <a:pt x="26754" y="44773"/>
                  </a:lnTo>
                  <a:lnTo>
                    <a:pt x="26791" y="44745"/>
                  </a:lnTo>
                  <a:lnTo>
                    <a:pt x="26836" y="44727"/>
                  </a:lnTo>
                  <a:lnTo>
                    <a:pt x="26882" y="44700"/>
                  </a:lnTo>
                  <a:lnTo>
                    <a:pt x="26927" y="44691"/>
                  </a:lnTo>
                  <a:lnTo>
                    <a:pt x="27009" y="44682"/>
                  </a:lnTo>
                  <a:lnTo>
                    <a:pt x="27101" y="44691"/>
                  </a:lnTo>
                  <a:lnTo>
                    <a:pt x="27183" y="44718"/>
                  </a:lnTo>
                  <a:lnTo>
                    <a:pt x="27265" y="44764"/>
                  </a:lnTo>
                  <a:lnTo>
                    <a:pt x="27338" y="44818"/>
                  </a:lnTo>
                  <a:lnTo>
                    <a:pt x="27411" y="44891"/>
                  </a:lnTo>
                  <a:lnTo>
                    <a:pt x="27484" y="44973"/>
                  </a:lnTo>
                  <a:lnTo>
                    <a:pt x="27547" y="45055"/>
                  </a:lnTo>
                  <a:lnTo>
                    <a:pt x="27602" y="45147"/>
                  </a:lnTo>
                  <a:lnTo>
                    <a:pt x="27721" y="45338"/>
                  </a:lnTo>
                  <a:lnTo>
                    <a:pt x="27812" y="45511"/>
                  </a:lnTo>
                  <a:lnTo>
                    <a:pt x="27885" y="45657"/>
                  </a:lnTo>
                  <a:lnTo>
                    <a:pt x="27976" y="45849"/>
                  </a:lnTo>
                  <a:lnTo>
                    <a:pt x="28058" y="46058"/>
                  </a:lnTo>
                  <a:lnTo>
                    <a:pt x="28222" y="46505"/>
                  </a:lnTo>
                  <a:lnTo>
                    <a:pt x="28395" y="46979"/>
                  </a:lnTo>
                  <a:lnTo>
                    <a:pt x="28496" y="47217"/>
                  </a:lnTo>
                  <a:lnTo>
                    <a:pt x="28596" y="47445"/>
                  </a:lnTo>
                  <a:lnTo>
                    <a:pt x="28705" y="47663"/>
                  </a:lnTo>
                  <a:lnTo>
                    <a:pt x="28824" y="47882"/>
                  </a:lnTo>
                  <a:lnTo>
                    <a:pt x="28952" y="48083"/>
                  </a:lnTo>
                  <a:lnTo>
                    <a:pt x="29025" y="48174"/>
                  </a:lnTo>
                  <a:lnTo>
                    <a:pt x="29098" y="48265"/>
                  </a:lnTo>
                  <a:lnTo>
                    <a:pt x="29180" y="48347"/>
                  </a:lnTo>
                  <a:lnTo>
                    <a:pt x="29262" y="48420"/>
                  </a:lnTo>
                  <a:lnTo>
                    <a:pt x="29344" y="48493"/>
                  </a:lnTo>
                  <a:lnTo>
                    <a:pt x="29435" y="48566"/>
                  </a:lnTo>
                  <a:lnTo>
                    <a:pt x="29535" y="48621"/>
                  </a:lnTo>
                  <a:lnTo>
                    <a:pt x="29636" y="48676"/>
                  </a:lnTo>
                  <a:lnTo>
                    <a:pt x="29745" y="48721"/>
                  </a:lnTo>
                  <a:lnTo>
                    <a:pt x="29854" y="48758"/>
                  </a:lnTo>
                  <a:lnTo>
                    <a:pt x="29772" y="48676"/>
                  </a:lnTo>
                  <a:lnTo>
                    <a:pt x="29672" y="48566"/>
                  </a:lnTo>
                  <a:lnTo>
                    <a:pt x="29563" y="48438"/>
                  </a:lnTo>
                  <a:lnTo>
                    <a:pt x="29453" y="48274"/>
                  </a:lnTo>
                  <a:lnTo>
                    <a:pt x="29335" y="48101"/>
                  </a:lnTo>
                  <a:lnTo>
                    <a:pt x="29216" y="47919"/>
                  </a:lnTo>
                  <a:lnTo>
                    <a:pt x="29107" y="47718"/>
                  </a:lnTo>
                  <a:lnTo>
                    <a:pt x="29006" y="47517"/>
                  </a:lnTo>
                  <a:lnTo>
                    <a:pt x="28915" y="47317"/>
                  </a:lnTo>
                  <a:lnTo>
                    <a:pt x="28842" y="47116"/>
                  </a:lnTo>
                  <a:lnTo>
                    <a:pt x="28787" y="46916"/>
                  </a:lnTo>
                  <a:lnTo>
                    <a:pt x="28769" y="46824"/>
                  </a:lnTo>
                  <a:lnTo>
                    <a:pt x="28751" y="46733"/>
                  </a:lnTo>
                  <a:lnTo>
                    <a:pt x="28742" y="46642"/>
                  </a:lnTo>
                  <a:lnTo>
                    <a:pt x="28742" y="46560"/>
                  </a:lnTo>
                  <a:lnTo>
                    <a:pt x="28751" y="46487"/>
                  </a:lnTo>
                  <a:lnTo>
                    <a:pt x="28769" y="46414"/>
                  </a:lnTo>
                  <a:lnTo>
                    <a:pt x="28787" y="46341"/>
                  </a:lnTo>
                  <a:lnTo>
                    <a:pt x="28824" y="46277"/>
                  </a:lnTo>
                  <a:lnTo>
                    <a:pt x="28860" y="46223"/>
                  </a:lnTo>
                  <a:lnTo>
                    <a:pt x="28915" y="46177"/>
                  </a:lnTo>
                  <a:lnTo>
                    <a:pt x="28979" y="46131"/>
                  </a:lnTo>
                  <a:lnTo>
                    <a:pt x="29052" y="46095"/>
                  </a:lnTo>
                  <a:lnTo>
                    <a:pt x="29116" y="46068"/>
                  </a:lnTo>
                  <a:lnTo>
                    <a:pt x="29189" y="46049"/>
                  </a:lnTo>
                  <a:lnTo>
                    <a:pt x="29253" y="46040"/>
                  </a:lnTo>
                  <a:lnTo>
                    <a:pt x="29316" y="46049"/>
                  </a:lnTo>
                  <a:lnTo>
                    <a:pt x="29380" y="46058"/>
                  </a:lnTo>
                  <a:lnTo>
                    <a:pt x="29444" y="46077"/>
                  </a:lnTo>
                  <a:lnTo>
                    <a:pt x="29508" y="46104"/>
                  </a:lnTo>
                  <a:lnTo>
                    <a:pt x="29563" y="46141"/>
                  </a:lnTo>
                  <a:lnTo>
                    <a:pt x="29626" y="46186"/>
                  </a:lnTo>
                  <a:lnTo>
                    <a:pt x="29681" y="46232"/>
                  </a:lnTo>
                  <a:lnTo>
                    <a:pt x="29800" y="46341"/>
                  </a:lnTo>
                  <a:lnTo>
                    <a:pt x="29909" y="46469"/>
                  </a:lnTo>
                  <a:lnTo>
                    <a:pt x="30009" y="46606"/>
                  </a:lnTo>
                  <a:lnTo>
                    <a:pt x="30110" y="46751"/>
                  </a:lnTo>
                  <a:lnTo>
                    <a:pt x="30292" y="47052"/>
                  </a:lnTo>
                  <a:lnTo>
                    <a:pt x="30447" y="47317"/>
                  </a:lnTo>
                  <a:lnTo>
                    <a:pt x="30520" y="47426"/>
                  </a:lnTo>
                  <a:lnTo>
                    <a:pt x="30534" y="47447"/>
                  </a:lnTo>
                  <a:lnTo>
                    <a:pt x="30502" y="47390"/>
                  </a:lnTo>
                  <a:lnTo>
                    <a:pt x="30474" y="47317"/>
                  </a:lnTo>
                  <a:lnTo>
                    <a:pt x="30447" y="47244"/>
                  </a:lnTo>
                  <a:lnTo>
                    <a:pt x="30411" y="47089"/>
                  </a:lnTo>
                  <a:lnTo>
                    <a:pt x="30383" y="46925"/>
                  </a:lnTo>
                  <a:lnTo>
                    <a:pt x="30329" y="46587"/>
                  </a:lnTo>
                  <a:lnTo>
                    <a:pt x="30292" y="46432"/>
                  </a:lnTo>
                  <a:lnTo>
                    <a:pt x="30274" y="46359"/>
                  </a:lnTo>
                  <a:lnTo>
                    <a:pt x="30246" y="46286"/>
                  </a:lnTo>
                  <a:lnTo>
                    <a:pt x="30101" y="45976"/>
                  </a:lnTo>
                  <a:lnTo>
                    <a:pt x="29927" y="45666"/>
                  </a:lnTo>
                  <a:lnTo>
                    <a:pt x="29836" y="45520"/>
                  </a:lnTo>
                  <a:lnTo>
                    <a:pt x="29745" y="45375"/>
                  </a:lnTo>
                  <a:lnTo>
                    <a:pt x="29645" y="45229"/>
                  </a:lnTo>
                  <a:lnTo>
                    <a:pt x="29535" y="45092"/>
                  </a:lnTo>
                  <a:lnTo>
                    <a:pt x="29426" y="44955"/>
                  </a:lnTo>
                  <a:lnTo>
                    <a:pt x="29307" y="44827"/>
                  </a:lnTo>
                  <a:lnTo>
                    <a:pt x="29180" y="44709"/>
                  </a:lnTo>
                  <a:lnTo>
                    <a:pt x="29043" y="44600"/>
                  </a:lnTo>
                  <a:lnTo>
                    <a:pt x="28906" y="44499"/>
                  </a:lnTo>
                  <a:lnTo>
                    <a:pt x="28760" y="44408"/>
                  </a:lnTo>
                  <a:lnTo>
                    <a:pt x="28614" y="44326"/>
                  </a:lnTo>
                  <a:lnTo>
                    <a:pt x="28450" y="44253"/>
                  </a:lnTo>
                  <a:lnTo>
                    <a:pt x="27903" y="44043"/>
                  </a:lnTo>
                  <a:lnTo>
                    <a:pt x="27766" y="43989"/>
                  </a:lnTo>
                  <a:lnTo>
                    <a:pt x="27629" y="43934"/>
                  </a:lnTo>
                  <a:lnTo>
                    <a:pt x="27502" y="43861"/>
                  </a:lnTo>
                  <a:lnTo>
                    <a:pt x="27374" y="43788"/>
                  </a:lnTo>
                  <a:lnTo>
                    <a:pt x="27164" y="43642"/>
                  </a:lnTo>
                  <a:lnTo>
                    <a:pt x="26955" y="43469"/>
                  </a:lnTo>
                  <a:lnTo>
                    <a:pt x="26736" y="43268"/>
                  </a:lnTo>
                  <a:lnTo>
                    <a:pt x="26526" y="43058"/>
                  </a:lnTo>
                  <a:lnTo>
                    <a:pt x="26325" y="42840"/>
                  </a:lnTo>
                  <a:lnTo>
                    <a:pt x="26143" y="42612"/>
                  </a:lnTo>
                  <a:lnTo>
                    <a:pt x="25979" y="42393"/>
                  </a:lnTo>
                  <a:lnTo>
                    <a:pt x="25842" y="42183"/>
                  </a:lnTo>
                  <a:lnTo>
                    <a:pt x="25787" y="42065"/>
                  </a:lnTo>
                  <a:lnTo>
                    <a:pt x="25742" y="41946"/>
                  </a:lnTo>
                  <a:lnTo>
                    <a:pt x="25705" y="41809"/>
                  </a:lnTo>
                  <a:lnTo>
                    <a:pt x="25678" y="41663"/>
                  </a:lnTo>
                  <a:lnTo>
                    <a:pt x="25669" y="41517"/>
                  </a:lnTo>
                  <a:lnTo>
                    <a:pt x="25660" y="41362"/>
                  </a:lnTo>
                  <a:lnTo>
                    <a:pt x="25669" y="41207"/>
                  </a:lnTo>
                  <a:lnTo>
                    <a:pt x="25678" y="41052"/>
                  </a:lnTo>
                  <a:lnTo>
                    <a:pt x="25705" y="40733"/>
                  </a:lnTo>
                  <a:lnTo>
                    <a:pt x="25751" y="40423"/>
                  </a:lnTo>
                  <a:lnTo>
                    <a:pt x="25833" y="39867"/>
                  </a:lnTo>
                  <a:lnTo>
                    <a:pt x="25870" y="39603"/>
                  </a:lnTo>
                  <a:lnTo>
                    <a:pt x="25933" y="39338"/>
                  </a:lnTo>
                  <a:lnTo>
                    <a:pt x="26006" y="39083"/>
                  </a:lnTo>
                  <a:lnTo>
                    <a:pt x="26097" y="38827"/>
                  </a:lnTo>
                  <a:lnTo>
                    <a:pt x="26198" y="38581"/>
                  </a:lnTo>
                  <a:lnTo>
                    <a:pt x="26316" y="38344"/>
                  </a:lnTo>
                  <a:lnTo>
                    <a:pt x="26435" y="38107"/>
                  </a:lnTo>
                  <a:lnTo>
                    <a:pt x="26581" y="37870"/>
                  </a:lnTo>
                  <a:lnTo>
                    <a:pt x="26772" y="37587"/>
                  </a:lnTo>
                  <a:lnTo>
                    <a:pt x="26973" y="37314"/>
                  </a:lnTo>
                  <a:lnTo>
                    <a:pt x="27192" y="37040"/>
                  </a:lnTo>
                  <a:lnTo>
                    <a:pt x="27420" y="36785"/>
                  </a:lnTo>
                  <a:lnTo>
                    <a:pt x="27666" y="36539"/>
                  </a:lnTo>
                  <a:lnTo>
                    <a:pt x="27912" y="36292"/>
                  </a:lnTo>
                  <a:lnTo>
                    <a:pt x="28167" y="36065"/>
                  </a:lnTo>
                  <a:lnTo>
                    <a:pt x="28432" y="35837"/>
                  </a:lnTo>
                  <a:lnTo>
                    <a:pt x="28696" y="35618"/>
                  </a:lnTo>
                  <a:lnTo>
                    <a:pt x="28970" y="35399"/>
                  </a:lnTo>
                  <a:lnTo>
                    <a:pt x="29508" y="34979"/>
                  </a:lnTo>
                  <a:lnTo>
                    <a:pt x="30557" y="34195"/>
                  </a:lnTo>
                  <a:lnTo>
                    <a:pt x="30748" y="34058"/>
                  </a:lnTo>
                  <a:lnTo>
                    <a:pt x="30939" y="33940"/>
                  </a:lnTo>
                  <a:lnTo>
                    <a:pt x="31140" y="33840"/>
                  </a:lnTo>
                  <a:lnTo>
                    <a:pt x="31341" y="33739"/>
                  </a:lnTo>
                  <a:lnTo>
                    <a:pt x="31550" y="33657"/>
                  </a:lnTo>
                  <a:lnTo>
                    <a:pt x="31769" y="33584"/>
                  </a:lnTo>
                  <a:lnTo>
                    <a:pt x="31988" y="33520"/>
                  </a:lnTo>
                  <a:lnTo>
                    <a:pt x="32216" y="33475"/>
                  </a:lnTo>
                  <a:lnTo>
                    <a:pt x="32262" y="33466"/>
                  </a:lnTo>
                  <a:lnTo>
                    <a:pt x="32453" y="33420"/>
                  </a:lnTo>
                  <a:lnTo>
                    <a:pt x="32645" y="33402"/>
                  </a:lnTo>
                  <a:lnTo>
                    <a:pt x="32827" y="33393"/>
                  </a:lnTo>
                  <a:lnTo>
                    <a:pt x="33019" y="33402"/>
                  </a:lnTo>
                  <a:lnTo>
                    <a:pt x="33201" y="33420"/>
                  </a:lnTo>
                  <a:lnTo>
                    <a:pt x="33392" y="33466"/>
                  </a:lnTo>
                  <a:lnTo>
                    <a:pt x="33566" y="33520"/>
                  </a:lnTo>
                  <a:lnTo>
                    <a:pt x="33739" y="33584"/>
                  </a:lnTo>
                  <a:lnTo>
                    <a:pt x="33903" y="33675"/>
                  </a:lnTo>
                  <a:lnTo>
                    <a:pt x="34067" y="33767"/>
                  </a:lnTo>
                  <a:lnTo>
                    <a:pt x="34222" y="33885"/>
                  </a:lnTo>
                  <a:lnTo>
                    <a:pt x="34359" y="34004"/>
                  </a:lnTo>
                  <a:lnTo>
                    <a:pt x="34496" y="34141"/>
                  </a:lnTo>
                  <a:lnTo>
                    <a:pt x="34623" y="34286"/>
                  </a:lnTo>
                  <a:lnTo>
                    <a:pt x="34733" y="34441"/>
                  </a:lnTo>
                  <a:lnTo>
                    <a:pt x="34833" y="34615"/>
                  </a:lnTo>
                  <a:lnTo>
                    <a:pt x="34897" y="34715"/>
                  </a:lnTo>
                  <a:lnTo>
                    <a:pt x="35025" y="34879"/>
                  </a:lnTo>
                  <a:lnTo>
                    <a:pt x="35362" y="35299"/>
                  </a:lnTo>
                  <a:lnTo>
                    <a:pt x="35544" y="35536"/>
                  </a:lnTo>
                  <a:lnTo>
                    <a:pt x="35718" y="35764"/>
                  </a:lnTo>
                  <a:lnTo>
                    <a:pt x="35845" y="35973"/>
                  </a:lnTo>
                  <a:lnTo>
                    <a:pt x="35900" y="36065"/>
                  </a:lnTo>
                  <a:lnTo>
                    <a:pt x="35936" y="36147"/>
                  </a:lnTo>
                  <a:lnTo>
                    <a:pt x="36000" y="36347"/>
                  </a:lnTo>
                  <a:lnTo>
                    <a:pt x="36055" y="36557"/>
                  </a:lnTo>
                  <a:lnTo>
                    <a:pt x="36101" y="36767"/>
                  </a:lnTo>
                  <a:lnTo>
                    <a:pt x="36137" y="36976"/>
                  </a:lnTo>
                  <a:lnTo>
                    <a:pt x="36174" y="37195"/>
                  </a:lnTo>
                  <a:lnTo>
                    <a:pt x="36201" y="37423"/>
                  </a:lnTo>
                  <a:lnTo>
                    <a:pt x="36219" y="37642"/>
                  </a:lnTo>
                  <a:lnTo>
                    <a:pt x="36228" y="37870"/>
                  </a:lnTo>
                  <a:lnTo>
                    <a:pt x="36237" y="38098"/>
                  </a:lnTo>
                  <a:lnTo>
                    <a:pt x="36237" y="38317"/>
                  </a:lnTo>
                  <a:lnTo>
                    <a:pt x="36228" y="38764"/>
                  </a:lnTo>
                  <a:lnTo>
                    <a:pt x="36192" y="39201"/>
                  </a:lnTo>
                  <a:lnTo>
                    <a:pt x="36137" y="39621"/>
                  </a:lnTo>
                  <a:lnTo>
                    <a:pt x="36110" y="39803"/>
                  </a:lnTo>
                  <a:lnTo>
                    <a:pt x="36064" y="39986"/>
                  </a:lnTo>
                  <a:lnTo>
                    <a:pt x="36009" y="40168"/>
                  </a:lnTo>
                  <a:lnTo>
                    <a:pt x="35936" y="40350"/>
                  </a:lnTo>
                  <a:lnTo>
                    <a:pt x="35791" y="40715"/>
                  </a:lnTo>
                  <a:lnTo>
                    <a:pt x="35645" y="41052"/>
                  </a:lnTo>
                  <a:lnTo>
                    <a:pt x="35563" y="41198"/>
                  </a:lnTo>
                  <a:lnTo>
                    <a:pt x="35462" y="41353"/>
                  </a:lnTo>
                  <a:lnTo>
                    <a:pt x="35253" y="41645"/>
                  </a:lnTo>
                  <a:lnTo>
                    <a:pt x="35143" y="41791"/>
                  </a:lnTo>
                  <a:lnTo>
                    <a:pt x="35043" y="41937"/>
                  </a:lnTo>
                  <a:lnTo>
                    <a:pt x="34961" y="42083"/>
                  </a:lnTo>
                  <a:lnTo>
                    <a:pt x="34924" y="42156"/>
                  </a:lnTo>
                  <a:lnTo>
                    <a:pt x="34897" y="42238"/>
                  </a:lnTo>
                  <a:lnTo>
                    <a:pt x="34997" y="42165"/>
                  </a:lnTo>
                  <a:lnTo>
                    <a:pt x="35107" y="42065"/>
                  </a:lnTo>
                  <a:lnTo>
                    <a:pt x="35216" y="41946"/>
                  </a:lnTo>
                  <a:lnTo>
                    <a:pt x="35326" y="41818"/>
                  </a:lnTo>
                  <a:lnTo>
                    <a:pt x="35554" y="41554"/>
                  </a:lnTo>
                  <a:lnTo>
                    <a:pt x="35663" y="41426"/>
                  </a:lnTo>
                  <a:lnTo>
                    <a:pt x="35781" y="41308"/>
                  </a:lnTo>
                  <a:lnTo>
                    <a:pt x="35900" y="41198"/>
                  </a:lnTo>
                  <a:lnTo>
                    <a:pt x="36019" y="41107"/>
                  </a:lnTo>
                  <a:lnTo>
                    <a:pt x="36073" y="41062"/>
                  </a:lnTo>
                  <a:lnTo>
                    <a:pt x="36137" y="41034"/>
                  </a:lnTo>
                  <a:lnTo>
                    <a:pt x="36192" y="41007"/>
                  </a:lnTo>
                  <a:lnTo>
                    <a:pt x="36256" y="40989"/>
                  </a:lnTo>
                  <a:lnTo>
                    <a:pt x="36310" y="40979"/>
                  </a:lnTo>
                  <a:lnTo>
                    <a:pt x="36374" y="40979"/>
                  </a:lnTo>
                  <a:lnTo>
                    <a:pt x="36429" y="40989"/>
                  </a:lnTo>
                  <a:lnTo>
                    <a:pt x="36493" y="41007"/>
                  </a:lnTo>
                  <a:lnTo>
                    <a:pt x="36547" y="41043"/>
                  </a:lnTo>
                  <a:lnTo>
                    <a:pt x="36602" y="41080"/>
                  </a:lnTo>
                  <a:lnTo>
                    <a:pt x="36666" y="41134"/>
                  </a:lnTo>
                  <a:lnTo>
                    <a:pt x="36721" y="41198"/>
                  </a:lnTo>
                  <a:lnTo>
                    <a:pt x="36785" y="41280"/>
                  </a:lnTo>
                  <a:lnTo>
                    <a:pt x="36848" y="41372"/>
                  </a:lnTo>
                  <a:lnTo>
                    <a:pt x="36967" y="41572"/>
                  </a:lnTo>
                  <a:lnTo>
                    <a:pt x="37076" y="41809"/>
                  </a:lnTo>
                  <a:lnTo>
                    <a:pt x="37177" y="42055"/>
                  </a:lnTo>
                  <a:lnTo>
                    <a:pt x="37259" y="42302"/>
                  </a:lnTo>
                  <a:lnTo>
                    <a:pt x="37295" y="42429"/>
                  </a:lnTo>
                  <a:lnTo>
                    <a:pt x="37323" y="42557"/>
                  </a:lnTo>
                  <a:lnTo>
                    <a:pt x="37341" y="42675"/>
                  </a:lnTo>
                  <a:lnTo>
                    <a:pt x="37350" y="42794"/>
                  </a:lnTo>
                  <a:lnTo>
                    <a:pt x="37358" y="42897"/>
                  </a:lnTo>
                  <a:lnTo>
                    <a:pt x="37377" y="42666"/>
                  </a:lnTo>
                  <a:lnTo>
                    <a:pt x="37386" y="42329"/>
                  </a:lnTo>
                  <a:lnTo>
                    <a:pt x="37395" y="41992"/>
                  </a:lnTo>
                  <a:lnTo>
                    <a:pt x="37386" y="41654"/>
                  </a:lnTo>
                  <a:lnTo>
                    <a:pt x="37368" y="41317"/>
                  </a:lnTo>
                  <a:lnTo>
                    <a:pt x="37341" y="40970"/>
                  </a:lnTo>
                  <a:lnTo>
                    <a:pt x="37304" y="40642"/>
                  </a:lnTo>
                  <a:lnTo>
                    <a:pt x="37259" y="40305"/>
                  </a:lnTo>
                  <a:lnTo>
                    <a:pt x="37250" y="40204"/>
                  </a:lnTo>
                  <a:lnTo>
                    <a:pt x="37222" y="40104"/>
                  </a:lnTo>
                  <a:lnTo>
                    <a:pt x="37158" y="39876"/>
                  </a:lnTo>
                  <a:lnTo>
                    <a:pt x="37104" y="39639"/>
                  </a:lnTo>
                  <a:lnTo>
                    <a:pt x="37085" y="39520"/>
                  </a:lnTo>
                  <a:lnTo>
                    <a:pt x="37067" y="39402"/>
                  </a:lnTo>
                  <a:lnTo>
                    <a:pt x="37067" y="39302"/>
                  </a:lnTo>
                  <a:lnTo>
                    <a:pt x="37076" y="39192"/>
                  </a:lnTo>
                  <a:lnTo>
                    <a:pt x="37104" y="39101"/>
                  </a:lnTo>
                  <a:lnTo>
                    <a:pt x="37131" y="39065"/>
                  </a:lnTo>
                  <a:lnTo>
                    <a:pt x="37149" y="39019"/>
                  </a:lnTo>
                  <a:lnTo>
                    <a:pt x="37186" y="38982"/>
                  </a:lnTo>
                  <a:lnTo>
                    <a:pt x="37222" y="38955"/>
                  </a:lnTo>
                  <a:lnTo>
                    <a:pt x="37259" y="38928"/>
                  </a:lnTo>
                  <a:lnTo>
                    <a:pt x="37313" y="38900"/>
                  </a:lnTo>
                  <a:lnTo>
                    <a:pt x="37368" y="38882"/>
                  </a:lnTo>
                  <a:lnTo>
                    <a:pt x="37423" y="38864"/>
                  </a:lnTo>
                  <a:lnTo>
                    <a:pt x="37496" y="38855"/>
                  </a:lnTo>
                  <a:lnTo>
                    <a:pt x="37569" y="38846"/>
                  </a:lnTo>
                  <a:lnTo>
                    <a:pt x="37660" y="38846"/>
                  </a:lnTo>
                  <a:lnTo>
                    <a:pt x="37742" y="38864"/>
                  </a:lnTo>
                  <a:lnTo>
                    <a:pt x="37824" y="38882"/>
                  </a:lnTo>
                  <a:lnTo>
                    <a:pt x="37897" y="38910"/>
                  </a:lnTo>
                  <a:lnTo>
                    <a:pt x="37970" y="38946"/>
                  </a:lnTo>
                  <a:lnTo>
                    <a:pt x="38052" y="38982"/>
                  </a:lnTo>
                  <a:lnTo>
                    <a:pt x="38116" y="39028"/>
                  </a:lnTo>
                  <a:lnTo>
                    <a:pt x="38189" y="39083"/>
                  </a:lnTo>
                  <a:lnTo>
                    <a:pt x="38316" y="39201"/>
                  </a:lnTo>
                  <a:lnTo>
                    <a:pt x="38435" y="39320"/>
                  </a:lnTo>
                  <a:lnTo>
                    <a:pt x="38554" y="39448"/>
                  </a:lnTo>
                  <a:lnTo>
                    <a:pt x="38654" y="39575"/>
                  </a:lnTo>
                  <a:lnTo>
                    <a:pt x="38772" y="39730"/>
                  </a:lnTo>
                  <a:lnTo>
                    <a:pt x="38882" y="39894"/>
                  </a:lnTo>
                  <a:lnTo>
                    <a:pt x="39101" y="40232"/>
                  </a:lnTo>
                  <a:lnTo>
                    <a:pt x="39310" y="40578"/>
                  </a:lnTo>
                  <a:lnTo>
                    <a:pt x="39502" y="40934"/>
                  </a:lnTo>
                  <a:lnTo>
                    <a:pt x="39675" y="41299"/>
                  </a:lnTo>
                  <a:lnTo>
                    <a:pt x="39839" y="41663"/>
                  </a:lnTo>
                  <a:lnTo>
                    <a:pt x="39985" y="42037"/>
                  </a:lnTo>
                  <a:lnTo>
                    <a:pt x="40122" y="42411"/>
                  </a:lnTo>
                  <a:lnTo>
                    <a:pt x="40368" y="43104"/>
                  </a:lnTo>
                  <a:lnTo>
                    <a:pt x="40596" y="43761"/>
                  </a:lnTo>
                  <a:lnTo>
                    <a:pt x="40715" y="44080"/>
                  </a:lnTo>
                  <a:lnTo>
                    <a:pt x="40842" y="44390"/>
                  </a:lnTo>
                  <a:lnTo>
                    <a:pt x="40970" y="44700"/>
                  </a:lnTo>
                  <a:lnTo>
                    <a:pt x="41098" y="44992"/>
                  </a:lnTo>
                  <a:lnTo>
                    <a:pt x="41234" y="45283"/>
                  </a:lnTo>
                  <a:lnTo>
                    <a:pt x="41380" y="45566"/>
                  </a:lnTo>
                  <a:lnTo>
                    <a:pt x="41544" y="45849"/>
                  </a:lnTo>
                  <a:lnTo>
                    <a:pt x="41709" y="46131"/>
                  </a:lnTo>
                  <a:lnTo>
                    <a:pt x="41891" y="46405"/>
                  </a:lnTo>
                  <a:lnTo>
                    <a:pt x="42082" y="46669"/>
                  </a:lnTo>
                  <a:lnTo>
                    <a:pt x="42292" y="46943"/>
                  </a:lnTo>
                  <a:lnTo>
                    <a:pt x="42520" y="47207"/>
                  </a:lnTo>
                  <a:lnTo>
                    <a:pt x="42520" y="47207"/>
                  </a:lnTo>
                  <a:lnTo>
                    <a:pt x="42402" y="46861"/>
                  </a:lnTo>
                  <a:lnTo>
                    <a:pt x="42292" y="46514"/>
                  </a:lnTo>
                  <a:lnTo>
                    <a:pt x="42073" y="45821"/>
                  </a:lnTo>
                  <a:lnTo>
                    <a:pt x="41864" y="45128"/>
                  </a:lnTo>
                  <a:lnTo>
                    <a:pt x="41645" y="44444"/>
                  </a:lnTo>
                  <a:lnTo>
                    <a:pt x="41544" y="44171"/>
                  </a:lnTo>
                  <a:lnTo>
                    <a:pt x="41481" y="43961"/>
                  </a:lnTo>
                  <a:lnTo>
                    <a:pt x="41426" y="43751"/>
                  </a:lnTo>
                  <a:lnTo>
                    <a:pt x="41408" y="43660"/>
                  </a:lnTo>
                  <a:lnTo>
                    <a:pt x="41399" y="43569"/>
                  </a:lnTo>
                  <a:lnTo>
                    <a:pt x="41399" y="43496"/>
                  </a:lnTo>
                  <a:lnTo>
                    <a:pt x="41417" y="43441"/>
                  </a:lnTo>
                  <a:lnTo>
                    <a:pt x="41435" y="43414"/>
                  </a:lnTo>
                  <a:lnTo>
                    <a:pt x="41453" y="43396"/>
                  </a:lnTo>
                  <a:lnTo>
                    <a:pt x="41481" y="43387"/>
                  </a:lnTo>
                  <a:lnTo>
                    <a:pt x="41535" y="43387"/>
                  </a:lnTo>
                  <a:lnTo>
                    <a:pt x="41581" y="43396"/>
                  </a:lnTo>
                  <a:lnTo>
                    <a:pt x="41672" y="43441"/>
                  </a:lnTo>
                  <a:lnTo>
                    <a:pt x="41745" y="43496"/>
                  </a:lnTo>
                  <a:lnTo>
                    <a:pt x="41809" y="43560"/>
                  </a:lnTo>
                  <a:lnTo>
                    <a:pt x="41882" y="43642"/>
                  </a:lnTo>
                  <a:lnTo>
                    <a:pt x="41946" y="43742"/>
                  </a:lnTo>
                  <a:lnTo>
                    <a:pt x="42000" y="43843"/>
                  </a:lnTo>
                  <a:lnTo>
                    <a:pt x="42064" y="43952"/>
                  </a:lnTo>
                  <a:lnTo>
                    <a:pt x="42174" y="44198"/>
                  </a:lnTo>
                  <a:lnTo>
                    <a:pt x="42392" y="44682"/>
                  </a:lnTo>
                  <a:lnTo>
                    <a:pt x="42493" y="44891"/>
                  </a:lnTo>
                  <a:lnTo>
                    <a:pt x="42547" y="44982"/>
                  </a:lnTo>
                  <a:lnTo>
                    <a:pt x="42593" y="45065"/>
                  </a:lnTo>
                  <a:lnTo>
                    <a:pt x="42739" y="45256"/>
                  </a:lnTo>
                  <a:lnTo>
                    <a:pt x="42903" y="45448"/>
                  </a:lnTo>
                  <a:lnTo>
                    <a:pt x="43067" y="45630"/>
                  </a:lnTo>
                  <a:lnTo>
                    <a:pt x="43250" y="45794"/>
                  </a:lnTo>
                  <a:lnTo>
                    <a:pt x="43350" y="45876"/>
                  </a:lnTo>
                  <a:lnTo>
                    <a:pt x="43450" y="45949"/>
                  </a:lnTo>
                  <a:lnTo>
                    <a:pt x="43551" y="46013"/>
                  </a:lnTo>
                  <a:lnTo>
                    <a:pt x="43660" y="46077"/>
                  </a:lnTo>
                  <a:lnTo>
                    <a:pt x="43760" y="46131"/>
                  </a:lnTo>
                  <a:lnTo>
                    <a:pt x="43879" y="46186"/>
                  </a:lnTo>
                  <a:lnTo>
                    <a:pt x="43997" y="46223"/>
                  </a:lnTo>
                  <a:lnTo>
                    <a:pt x="44116" y="46259"/>
                  </a:lnTo>
                  <a:lnTo>
                    <a:pt x="44034" y="46168"/>
                  </a:lnTo>
                  <a:lnTo>
                    <a:pt x="43952" y="46068"/>
                  </a:lnTo>
                  <a:lnTo>
                    <a:pt x="43815" y="45876"/>
                  </a:lnTo>
                  <a:lnTo>
                    <a:pt x="43687" y="45666"/>
                  </a:lnTo>
                  <a:lnTo>
                    <a:pt x="43578" y="45457"/>
                  </a:lnTo>
                  <a:lnTo>
                    <a:pt x="43478" y="45238"/>
                  </a:lnTo>
                  <a:lnTo>
                    <a:pt x="43386" y="45019"/>
                  </a:lnTo>
                  <a:lnTo>
                    <a:pt x="43222" y="44563"/>
                  </a:lnTo>
                  <a:lnTo>
                    <a:pt x="43058" y="44107"/>
                  </a:lnTo>
                  <a:lnTo>
                    <a:pt x="42976" y="43879"/>
                  </a:lnTo>
                  <a:lnTo>
                    <a:pt x="42885" y="43660"/>
                  </a:lnTo>
                  <a:lnTo>
                    <a:pt x="42785" y="43441"/>
                  </a:lnTo>
                  <a:lnTo>
                    <a:pt x="42675" y="43232"/>
                  </a:lnTo>
                  <a:lnTo>
                    <a:pt x="42547" y="43031"/>
                  </a:lnTo>
                  <a:lnTo>
                    <a:pt x="42411" y="42840"/>
                  </a:lnTo>
                  <a:lnTo>
                    <a:pt x="42265" y="42657"/>
                  </a:lnTo>
                  <a:lnTo>
                    <a:pt x="42128" y="42493"/>
                  </a:lnTo>
                  <a:lnTo>
                    <a:pt x="41982" y="42338"/>
                  </a:lnTo>
                  <a:lnTo>
                    <a:pt x="41836" y="42183"/>
                  </a:lnTo>
                  <a:lnTo>
                    <a:pt x="41544" y="41891"/>
                  </a:lnTo>
                  <a:lnTo>
                    <a:pt x="41253" y="41618"/>
                  </a:lnTo>
                  <a:lnTo>
                    <a:pt x="40961" y="41335"/>
                  </a:lnTo>
                  <a:lnTo>
                    <a:pt x="40824" y="41189"/>
                  </a:lnTo>
                  <a:lnTo>
                    <a:pt x="40687" y="41043"/>
                  </a:lnTo>
                  <a:lnTo>
                    <a:pt x="40551" y="40888"/>
                  </a:lnTo>
                  <a:lnTo>
                    <a:pt x="40414" y="40715"/>
                  </a:lnTo>
                  <a:lnTo>
                    <a:pt x="40277" y="40542"/>
                  </a:lnTo>
                  <a:lnTo>
                    <a:pt x="40149" y="40350"/>
                  </a:lnTo>
                  <a:lnTo>
                    <a:pt x="39985" y="40122"/>
                  </a:lnTo>
                  <a:lnTo>
                    <a:pt x="39702" y="39767"/>
                  </a:lnTo>
                  <a:lnTo>
                    <a:pt x="39365" y="39338"/>
                  </a:lnTo>
                  <a:lnTo>
                    <a:pt x="39009" y="38864"/>
                  </a:lnTo>
                  <a:lnTo>
                    <a:pt x="38836" y="38627"/>
                  </a:lnTo>
                  <a:lnTo>
                    <a:pt x="38672" y="38390"/>
                  </a:lnTo>
                  <a:lnTo>
                    <a:pt x="38535" y="38162"/>
                  </a:lnTo>
                  <a:lnTo>
                    <a:pt x="38408" y="37952"/>
                  </a:lnTo>
                  <a:lnTo>
                    <a:pt x="38316" y="37761"/>
                  </a:lnTo>
                  <a:lnTo>
                    <a:pt x="38280" y="37669"/>
                  </a:lnTo>
                  <a:lnTo>
                    <a:pt x="38253" y="37587"/>
                  </a:lnTo>
                  <a:lnTo>
                    <a:pt x="38234" y="37514"/>
                  </a:lnTo>
                  <a:lnTo>
                    <a:pt x="38225" y="37451"/>
                  </a:lnTo>
                  <a:lnTo>
                    <a:pt x="38225" y="37396"/>
                  </a:lnTo>
                  <a:lnTo>
                    <a:pt x="38243" y="37341"/>
                  </a:lnTo>
                  <a:lnTo>
                    <a:pt x="38280" y="37286"/>
                  </a:lnTo>
                  <a:lnTo>
                    <a:pt x="38326" y="37241"/>
                  </a:lnTo>
                  <a:lnTo>
                    <a:pt x="38380" y="37204"/>
                  </a:lnTo>
                  <a:lnTo>
                    <a:pt x="38453" y="37177"/>
                  </a:lnTo>
                  <a:lnTo>
                    <a:pt x="38526" y="37159"/>
                  </a:lnTo>
                  <a:lnTo>
                    <a:pt x="38617" y="37150"/>
                  </a:lnTo>
                  <a:lnTo>
                    <a:pt x="38709" y="37141"/>
                  </a:lnTo>
                  <a:lnTo>
                    <a:pt x="38818" y="37150"/>
                  </a:lnTo>
                  <a:lnTo>
                    <a:pt x="39046" y="37177"/>
                  </a:lnTo>
                  <a:lnTo>
                    <a:pt x="39292" y="37223"/>
                  </a:lnTo>
                  <a:lnTo>
                    <a:pt x="39547" y="37286"/>
                  </a:lnTo>
                  <a:lnTo>
                    <a:pt x="39821" y="37368"/>
                  </a:lnTo>
                  <a:lnTo>
                    <a:pt x="40368" y="37542"/>
                  </a:lnTo>
                  <a:lnTo>
                    <a:pt x="40888" y="37715"/>
                  </a:lnTo>
                  <a:lnTo>
                    <a:pt x="41116" y="37788"/>
                  </a:lnTo>
                  <a:lnTo>
                    <a:pt x="41326" y="37843"/>
                  </a:lnTo>
                  <a:lnTo>
                    <a:pt x="41499" y="37879"/>
                  </a:lnTo>
                  <a:lnTo>
                    <a:pt x="41636" y="37897"/>
                  </a:lnTo>
                  <a:lnTo>
                    <a:pt x="41353" y="37761"/>
                  </a:lnTo>
                  <a:lnTo>
                    <a:pt x="41089" y="37615"/>
                  </a:lnTo>
                  <a:lnTo>
                    <a:pt x="40861" y="37460"/>
                  </a:lnTo>
                  <a:lnTo>
                    <a:pt x="40642" y="37305"/>
                  </a:lnTo>
                  <a:lnTo>
                    <a:pt x="40432" y="37150"/>
                  </a:lnTo>
                  <a:lnTo>
                    <a:pt x="40231" y="36986"/>
                  </a:lnTo>
                  <a:lnTo>
                    <a:pt x="39848" y="36675"/>
                  </a:lnTo>
                  <a:lnTo>
                    <a:pt x="39657" y="36530"/>
                  </a:lnTo>
                  <a:lnTo>
                    <a:pt x="39447" y="36384"/>
                  </a:lnTo>
                  <a:lnTo>
                    <a:pt x="39228" y="36247"/>
                  </a:lnTo>
                  <a:lnTo>
                    <a:pt x="39000" y="36128"/>
                  </a:lnTo>
                  <a:lnTo>
                    <a:pt x="38873" y="36074"/>
                  </a:lnTo>
                  <a:lnTo>
                    <a:pt x="38745" y="36019"/>
                  </a:lnTo>
                  <a:lnTo>
                    <a:pt x="38608" y="35973"/>
                  </a:lnTo>
                  <a:lnTo>
                    <a:pt x="38462" y="35928"/>
                  </a:lnTo>
                  <a:lnTo>
                    <a:pt x="38307" y="35882"/>
                  </a:lnTo>
                  <a:lnTo>
                    <a:pt x="38152" y="35846"/>
                  </a:lnTo>
                  <a:lnTo>
                    <a:pt x="37988" y="35809"/>
                  </a:lnTo>
                  <a:lnTo>
                    <a:pt x="37806" y="35782"/>
                  </a:lnTo>
                  <a:lnTo>
                    <a:pt x="37605" y="35745"/>
                  </a:lnTo>
                  <a:lnTo>
                    <a:pt x="37414" y="35700"/>
                  </a:lnTo>
                  <a:lnTo>
                    <a:pt x="37231" y="35636"/>
                  </a:lnTo>
                  <a:lnTo>
                    <a:pt x="37067" y="35563"/>
                  </a:lnTo>
                  <a:lnTo>
                    <a:pt x="36903" y="35481"/>
                  </a:lnTo>
                  <a:lnTo>
                    <a:pt x="36757" y="35381"/>
                  </a:lnTo>
                  <a:lnTo>
                    <a:pt x="36611" y="35280"/>
                  </a:lnTo>
                  <a:lnTo>
                    <a:pt x="36484" y="35162"/>
                  </a:lnTo>
                  <a:lnTo>
                    <a:pt x="36347" y="35043"/>
                  </a:lnTo>
                  <a:lnTo>
                    <a:pt x="36228" y="34916"/>
                  </a:lnTo>
                  <a:lnTo>
                    <a:pt x="35982" y="34651"/>
                  </a:lnTo>
                  <a:lnTo>
                    <a:pt x="35481" y="34068"/>
                  </a:lnTo>
                  <a:lnTo>
                    <a:pt x="35398" y="33967"/>
                  </a:lnTo>
                  <a:lnTo>
                    <a:pt x="35307" y="33858"/>
                  </a:lnTo>
                  <a:lnTo>
                    <a:pt x="35225" y="33730"/>
                  </a:lnTo>
                  <a:lnTo>
                    <a:pt x="35152" y="33603"/>
                  </a:lnTo>
                  <a:lnTo>
                    <a:pt x="35088" y="33466"/>
                  </a:lnTo>
                  <a:lnTo>
                    <a:pt x="35025" y="33329"/>
                  </a:lnTo>
                  <a:lnTo>
                    <a:pt x="34988" y="33201"/>
                  </a:lnTo>
                  <a:lnTo>
                    <a:pt x="34961" y="33065"/>
                  </a:lnTo>
                  <a:lnTo>
                    <a:pt x="34952" y="32937"/>
                  </a:lnTo>
                  <a:lnTo>
                    <a:pt x="34952" y="32873"/>
                  </a:lnTo>
                  <a:lnTo>
                    <a:pt x="34961" y="32809"/>
                  </a:lnTo>
                  <a:lnTo>
                    <a:pt x="34970" y="32745"/>
                  </a:lnTo>
                  <a:lnTo>
                    <a:pt x="34997" y="32691"/>
                  </a:lnTo>
                  <a:lnTo>
                    <a:pt x="35025" y="32636"/>
                  </a:lnTo>
                  <a:lnTo>
                    <a:pt x="35061" y="32581"/>
                  </a:lnTo>
                  <a:lnTo>
                    <a:pt x="35098" y="32536"/>
                  </a:lnTo>
                  <a:lnTo>
                    <a:pt x="35143" y="32490"/>
                  </a:lnTo>
                  <a:lnTo>
                    <a:pt x="35207" y="32454"/>
                  </a:lnTo>
                  <a:lnTo>
                    <a:pt x="35271" y="32408"/>
                  </a:lnTo>
                  <a:lnTo>
                    <a:pt x="35344" y="32381"/>
                  </a:lnTo>
                  <a:lnTo>
                    <a:pt x="35426" y="32344"/>
                  </a:lnTo>
                  <a:lnTo>
                    <a:pt x="35517" y="32326"/>
                  </a:lnTo>
                  <a:lnTo>
                    <a:pt x="35617" y="32299"/>
                  </a:lnTo>
                  <a:lnTo>
                    <a:pt x="35736" y="32289"/>
                  </a:lnTo>
                  <a:lnTo>
                    <a:pt x="35891" y="32299"/>
                  </a:lnTo>
                  <a:lnTo>
                    <a:pt x="36073" y="32308"/>
                  </a:lnTo>
                  <a:lnTo>
                    <a:pt x="36283" y="32344"/>
                  </a:lnTo>
                  <a:lnTo>
                    <a:pt x="36757" y="32426"/>
                  </a:lnTo>
                  <a:lnTo>
                    <a:pt x="37268" y="32527"/>
                  </a:lnTo>
                  <a:lnTo>
                    <a:pt x="37778" y="32645"/>
                  </a:lnTo>
                  <a:lnTo>
                    <a:pt x="38243" y="32754"/>
                  </a:lnTo>
                  <a:lnTo>
                    <a:pt x="38918" y="32919"/>
                  </a:lnTo>
                  <a:lnTo>
                    <a:pt x="39274" y="33001"/>
                  </a:lnTo>
                  <a:lnTo>
                    <a:pt x="39639" y="33092"/>
                  </a:lnTo>
                  <a:lnTo>
                    <a:pt x="40003" y="33192"/>
                  </a:lnTo>
                  <a:lnTo>
                    <a:pt x="40368" y="33320"/>
                  </a:lnTo>
                  <a:lnTo>
                    <a:pt x="40541" y="33384"/>
                  </a:lnTo>
                  <a:lnTo>
                    <a:pt x="40715" y="33457"/>
                  </a:lnTo>
                  <a:lnTo>
                    <a:pt x="40888" y="33539"/>
                  </a:lnTo>
                  <a:lnTo>
                    <a:pt x="41052" y="33621"/>
                  </a:lnTo>
                  <a:lnTo>
                    <a:pt x="41216" y="33721"/>
                  </a:lnTo>
                  <a:lnTo>
                    <a:pt x="41371" y="33821"/>
                  </a:lnTo>
                  <a:lnTo>
                    <a:pt x="41517" y="33931"/>
                  </a:lnTo>
                  <a:lnTo>
                    <a:pt x="41663" y="34049"/>
                  </a:lnTo>
                  <a:lnTo>
                    <a:pt x="41845" y="34232"/>
                  </a:lnTo>
                  <a:lnTo>
                    <a:pt x="42019" y="34414"/>
                  </a:lnTo>
                  <a:lnTo>
                    <a:pt x="42174" y="34615"/>
                  </a:lnTo>
                  <a:lnTo>
                    <a:pt x="42310" y="34815"/>
                  </a:lnTo>
                  <a:lnTo>
                    <a:pt x="42447" y="35016"/>
                  </a:lnTo>
                  <a:lnTo>
                    <a:pt x="42575" y="35226"/>
                  </a:lnTo>
                  <a:lnTo>
                    <a:pt x="42821" y="35654"/>
                  </a:lnTo>
                  <a:lnTo>
                    <a:pt x="43058" y="36083"/>
                  </a:lnTo>
                  <a:lnTo>
                    <a:pt x="43177" y="36292"/>
                  </a:lnTo>
                  <a:lnTo>
                    <a:pt x="43304" y="36511"/>
                  </a:lnTo>
                  <a:lnTo>
                    <a:pt x="43441" y="36721"/>
                  </a:lnTo>
                  <a:lnTo>
                    <a:pt x="43587" y="36922"/>
                  </a:lnTo>
                  <a:lnTo>
                    <a:pt x="43751" y="37122"/>
                  </a:lnTo>
                  <a:lnTo>
                    <a:pt x="43924" y="37314"/>
                  </a:lnTo>
                  <a:lnTo>
                    <a:pt x="44271" y="37697"/>
                  </a:lnTo>
                  <a:lnTo>
                    <a:pt x="44617" y="38080"/>
                  </a:lnTo>
                  <a:lnTo>
                    <a:pt x="44964" y="38463"/>
                  </a:lnTo>
                  <a:lnTo>
                    <a:pt x="45310" y="38837"/>
                  </a:lnTo>
                  <a:lnTo>
                    <a:pt x="45493" y="39019"/>
                  </a:lnTo>
                  <a:lnTo>
                    <a:pt x="45666" y="39192"/>
                  </a:lnTo>
                  <a:lnTo>
                    <a:pt x="45858" y="39365"/>
                  </a:lnTo>
                  <a:lnTo>
                    <a:pt x="46049" y="39539"/>
                  </a:lnTo>
                  <a:lnTo>
                    <a:pt x="46241" y="39694"/>
                  </a:lnTo>
                  <a:lnTo>
                    <a:pt x="46441" y="39849"/>
                  </a:lnTo>
                  <a:lnTo>
                    <a:pt x="46651" y="39995"/>
                  </a:lnTo>
                  <a:lnTo>
                    <a:pt x="46870" y="40131"/>
                  </a:lnTo>
                  <a:lnTo>
                    <a:pt x="46769" y="39876"/>
                  </a:lnTo>
                  <a:lnTo>
                    <a:pt x="46669" y="39621"/>
                  </a:lnTo>
                  <a:lnTo>
                    <a:pt x="46560" y="39375"/>
                  </a:lnTo>
                  <a:lnTo>
                    <a:pt x="46441" y="39128"/>
                  </a:lnTo>
                  <a:lnTo>
                    <a:pt x="46304" y="38900"/>
                  </a:lnTo>
                  <a:lnTo>
                    <a:pt x="46177" y="38663"/>
                  </a:lnTo>
                  <a:lnTo>
                    <a:pt x="46031" y="38435"/>
                  </a:lnTo>
                  <a:lnTo>
                    <a:pt x="45885" y="38217"/>
                  </a:lnTo>
                  <a:lnTo>
                    <a:pt x="45721" y="37998"/>
                  </a:lnTo>
                  <a:lnTo>
                    <a:pt x="45566" y="37788"/>
                  </a:lnTo>
                  <a:lnTo>
                    <a:pt x="45228" y="37359"/>
                  </a:lnTo>
                  <a:lnTo>
                    <a:pt x="44873" y="36949"/>
                  </a:lnTo>
                  <a:lnTo>
                    <a:pt x="44508" y="36548"/>
                  </a:lnTo>
                  <a:lnTo>
                    <a:pt x="44389" y="36429"/>
                  </a:lnTo>
                  <a:lnTo>
                    <a:pt x="44225" y="36283"/>
                  </a:lnTo>
                  <a:lnTo>
                    <a:pt x="44043" y="36110"/>
                  </a:lnTo>
                  <a:lnTo>
                    <a:pt x="43851" y="35919"/>
                  </a:lnTo>
                  <a:lnTo>
                    <a:pt x="43760" y="35827"/>
                  </a:lnTo>
                  <a:lnTo>
                    <a:pt x="43687" y="35727"/>
                  </a:lnTo>
                  <a:lnTo>
                    <a:pt x="43614" y="35627"/>
                  </a:lnTo>
                  <a:lnTo>
                    <a:pt x="43560" y="35527"/>
                  </a:lnTo>
                  <a:lnTo>
                    <a:pt x="43523" y="35435"/>
                  </a:lnTo>
                  <a:lnTo>
                    <a:pt x="43505" y="35344"/>
                  </a:lnTo>
                  <a:lnTo>
                    <a:pt x="43505" y="35299"/>
                  </a:lnTo>
                  <a:lnTo>
                    <a:pt x="43505" y="35253"/>
                  </a:lnTo>
                  <a:lnTo>
                    <a:pt x="43514" y="35207"/>
                  </a:lnTo>
                  <a:lnTo>
                    <a:pt x="43532" y="35162"/>
                  </a:lnTo>
                  <a:lnTo>
                    <a:pt x="43560" y="35116"/>
                  </a:lnTo>
                  <a:lnTo>
                    <a:pt x="43587" y="35080"/>
                  </a:lnTo>
                  <a:lnTo>
                    <a:pt x="43614" y="35043"/>
                  </a:lnTo>
                  <a:lnTo>
                    <a:pt x="43651" y="35016"/>
                  </a:lnTo>
                  <a:lnTo>
                    <a:pt x="43687" y="34998"/>
                  </a:lnTo>
                  <a:lnTo>
                    <a:pt x="43724" y="34979"/>
                  </a:lnTo>
                  <a:lnTo>
                    <a:pt x="43797" y="34961"/>
                  </a:lnTo>
                  <a:lnTo>
                    <a:pt x="43879" y="34961"/>
                  </a:lnTo>
                  <a:lnTo>
                    <a:pt x="43970" y="34970"/>
                  </a:lnTo>
                  <a:lnTo>
                    <a:pt x="44061" y="34989"/>
                  </a:lnTo>
                  <a:lnTo>
                    <a:pt x="44161" y="35025"/>
                  </a:lnTo>
                  <a:lnTo>
                    <a:pt x="44353" y="35098"/>
                  </a:lnTo>
                  <a:lnTo>
                    <a:pt x="44544" y="35180"/>
                  </a:lnTo>
                  <a:lnTo>
                    <a:pt x="44718" y="35253"/>
                  </a:lnTo>
                  <a:lnTo>
                    <a:pt x="44800" y="35280"/>
                  </a:lnTo>
                  <a:lnTo>
                    <a:pt x="44873" y="35289"/>
                  </a:lnTo>
                  <a:lnTo>
                    <a:pt x="44973" y="35299"/>
                  </a:lnTo>
                  <a:lnTo>
                    <a:pt x="45092" y="35299"/>
                  </a:lnTo>
                  <a:lnTo>
                    <a:pt x="45329" y="35280"/>
                  </a:lnTo>
                  <a:lnTo>
                    <a:pt x="45575" y="35253"/>
                  </a:lnTo>
                  <a:lnTo>
                    <a:pt x="45821" y="35198"/>
                  </a:lnTo>
                  <a:lnTo>
                    <a:pt x="46067" y="35144"/>
                  </a:lnTo>
                  <a:lnTo>
                    <a:pt x="46304" y="35061"/>
                  </a:lnTo>
                  <a:lnTo>
                    <a:pt x="46523" y="34979"/>
                  </a:lnTo>
                  <a:lnTo>
                    <a:pt x="46706" y="34888"/>
                  </a:lnTo>
                  <a:lnTo>
                    <a:pt x="46523" y="34824"/>
                  </a:lnTo>
                  <a:lnTo>
                    <a:pt x="46350" y="34770"/>
                  </a:lnTo>
                  <a:lnTo>
                    <a:pt x="46022" y="34651"/>
                  </a:lnTo>
                  <a:lnTo>
                    <a:pt x="45858" y="34596"/>
                  </a:lnTo>
                  <a:lnTo>
                    <a:pt x="45684" y="34551"/>
                  </a:lnTo>
                  <a:lnTo>
                    <a:pt x="45511" y="34505"/>
                  </a:lnTo>
                  <a:lnTo>
                    <a:pt x="45320" y="34478"/>
                  </a:lnTo>
                  <a:lnTo>
                    <a:pt x="45155" y="34460"/>
                  </a:lnTo>
                  <a:lnTo>
                    <a:pt x="45000" y="34423"/>
                  </a:lnTo>
                  <a:lnTo>
                    <a:pt x="44845" y="34378"/>
                  </a:lnTo>
                  <a:lnTo>
                    <a:pt x="44690" y="34332"/>
                  </a:lnTo>
                  <a:lnTo>
                    <a:pt x="44380" y="34232"/>
                  </a:lnTo>
                  <a:lnTo>
                    <a:pt x="44225" y="34195"/>
                  </a:lnTo>
                  <a:lnTo>
                    <a:pt x="44070" y="34159"/>
                  </a:lnTo>
                  <a:lnTo>
                    <a:pt x="43532" y="34049"/>
                  </a:lnTo>
                  <a:lnTo>
                    <a:pt x="43268" y="33986"/>
                  </a:lnTo>
                  <a:lnTo>
                    <a:pt x="42994" y="33903"/>
                  </a:lnTo>
                  <a:lnTo>
                    <a:pt x="42839" y="33849"/>
                  </a:lnTo>
                  <a:lnTo>
                    <a:pt x="42666" y="33776"/>
                  </a:lnTo>
                  <a:lnTo>
                    <a:pt x="42502" y="33685"/>
                  </a:lnTo>
                  <a:lnTo>
                    <a:pt x="42329" y="33584"/>
                  </a:lnTo>
                  <a:lnTo>
                    <a:pt x="42174" y="33466"/>
                  </a:lnTo>
                  <a:lnTo>
                    <a:pt x="42009" y="33347"/>
                  </a:lnTo>
                  <a:lnTo>
                    <a:pt x="41864" y="33210"/>
                  </a:lnTo>
                  <a:lnTo>
                    <a:pt x="41736" y="33065"/>
                  </a:lnTo>
                  <a:lnTo>
                    <a:pt x="41617" y="32910"/>
                  </a:lnTo>
                  <a:lnTo>
                    <a:pt x="41517" y="32745"/>
                  </a:lnTo>
                  <a:lnTo>
                    <a:pt x="41471" y="32663"/>
                  </a:lnTo>
                  <a:lnTo>
                    <a:pt x="41435" y="32581"/>
                  </a:lnTo>
                  <a:lnTo>
                    <a:pt x="41408" y="32490"/>
                  </a:lnTo>
                  <a:lnTo>
                    <a:pt x="41380" y="32408"/>
                  </a:lnTo>
                  <a:lnTo>
                    <a:pt x="41371" y="32317"/>
                  </a:lnTo>
                  <a:lnTo>
                    <a:pt x="41362" y="32226"/>
                  </a:lnTo>
                  <a:lnTo>
                    <a:pt x="41362" y="32134"/>
                  </a:lnTo>
                  <a:lnTo>
                    <a:pt x="41362" y="32043"/>
                  </a:lnTo>
                  <a:lnTo>
                    <a:pt x="41380" y="31952"/>
                  </a:lnTo>
                  <a:lnTo>
                    <a:pt x="41399" y="31852"/>
                  </a:lnTo>
                  <a:lnTo>
                    <a:pt x="41435" y="31761"/>
                  </a:lnTo>
                  <a:lnTo>
                    <a:pt x="41481" y="31669"/>
                  </a:lnTo>
                  <a:lnTo>
                    <a:pt x="41554" y="31533"/>
                  </a:lnTo>
                  <a:lnTo>
                    <a:pt x="41645" y="31396"/>
                  </a:lnTo>
                  <a:lnTo>
                    <a:pt x="41754" y="31277"/>
                  </a:lnTo>
                  <a:lnTo>
                    <a:pt x="41873" y="31168"/>
                  </a:lnTo>
                  <a:lnTo>
                    <a:pt x="41991" y="31068"/>
                  </a:lnTo>
                  <a:lnTo>
                    <a:pt x="42128" y="30967"/>
                  </a:lnTo>
                  <a:lnTo>
                    <a:pt x="42274" y="30876"/>
                  </a:lnTo>
                  <a:lnTo>
                    <a:pt x="42420" y="30794"/>
                  </a:lnTo>
                  <a:lnTo>
                    <a:pt x="42566" y="30712"/>
                  </a:lnTo>
                  <a:lnTo>
                    <a:pt x="42721" y="30639"/>
                  </a:lnTo>
                  <a:lnTo>
                    <a:pt x="43031" y="30502"/>
                  </a:lnTo>
                  <a:lnTo>
                    <a:pt x="43623" y="30274"/>
                  </a:lnTo>
                  <a:lnTo>
                    <a:pt x="43851" y="30192"/>
                  </a:lnTo>
                  <a:lnTo>
                    <a:pt x="44070" y="30119"/>
                  </a:lnTo>
                  <a:lnTo>
                    <a:pt x="44499" y="29992"/>
                  </a:lnTo>
                  <a:lnTo>
                    <a:pt x="44909" y="29891"/>
                  </a:lnTo>
                  <a:lnTo>
                    <a:pt x="45101" y="29837"/>
                  </a:lnTo>
                  <a:lnTo>
                    <a:pt x="45301" y="29773"/>
                  </a:lnTo>
                  <a:lnTo>
                    <a:pt x="45493" y="29709"/>
                  </a:lnTo>
                  <a:lnTo>
                    <a:pt x="45684" y="29636"/>
                  </a:lnTo>
                  <a:lnTo>
                    <a:pt x="45876" y="29554"/>
                  </a:lnTo>
                  <a:lnTo>
                    <a:pt x="46067" y="29444"/>
                  </a:lnTo>
                  <a:lnTo>
                    <a:pt x="46259" y="29326"/>
                  </a:lnTo>
                  <a:lnTo>
                    <a:pt x="46450" y="29189"/>
                  </a:lnTo>
                  <a:lnTo>
                    <a:pt x="46651" y="29034"/>
                  </a:lnTo>
                  <a:lnTo>
                    <a:pt x="46851" y="28843"/>
                  </a:lnTo>
                  <a:lnTo>
                    <a:pt x="46851" y="28843"/>
                  </a:lnTo>
                  <a:lnTo>
                    <a:pt x="46687" y="28870"/>
                  </a:lnTo>
                  <a:lnTo>
                    <a:pt x="46532" y="28906"/>
                  </a:lnTo>
                  <a:lnTo>
                    <a:pt x="46377" y="28943"/>
                  </a:lnTo>
                  <a:lnTo>
                    <a:pt x="46222" y="28989"/>
                  </a:lnTo>
                  <a:lnTo>
                    <a:pt x="45575" y="29189"/>
                  </a:lnTo>
                  <a:lnTo>
                    <a:pt x="45247" y="29271"/>
                  </a:lnTo>
                  <a:lnTo>
                    <a:pt x="45073" y="29308"/>
                  </a:lnTo>
                  <a:lnTo>
                    <a:pt x="44909" y="29335"/>
                  </a:lnTo>
                  <a:lnTo>
                    <a:pt x="44736" y="29353"/>
                  </a:lnTo>
                  <a:lnTo>
                    <a:pt x="44563" y="29362"/>
                  </a:lnTo>
                  <a:lnTo>
                    <a:pt x="44389" y="29362"/>
                  </a:lnTo>
                  <a:lnTo>
                    <a:pt x="44216" y="29335"/>
                  </a:lnTo>
                  <a:lnTo>
                    <a:pt x="44207" y="29262"/>
                  </a:lnTo>
                  <a:lnTo>
                    <a:pt x="44198" y="29189"/>
                  </a:lnTo>
                  <a:lnTo>
                    <a:pt x="44207" y="29116"/>
                  </a:lnTo>
                  <a:lnTo>
                    <a:pt x="44216" y="29043"/>
                  </a:lnTo>
                  <a:lnTo>
                    <a:pt x="44234" y="28970"/>
                  </a:lnTo>
                  <a:lnTo>
                    <a:pt x="44253" y="28897"/>
                  </a:lnTo>
                  <a:lnTo>
                    <a:pt x="44307" y="28761"/>
                  </a:lnTo>
                  <a:lnTo>
                    <a:pt x="44389" y="28633"/>
                  </a:lnTo>
                  <a:lnTo>
                    <a:pt x="44481" y="28505"/>
                  </a:lnTo>
                  <a:lnTo>
                    <a:pt x="44581" y="28378"/>
                  </a:lnTo>
                  <a:lnTo>
                    <a:pt x="44690" y="28250"/>
                  </a:lnTo>
                  <a:lnTo>
                    <a:pt x="44937" y="28013"/>
                  </a:lnTo>
                  <a:lnTo>
                    <a:pt x="45192" y="27785"/>
                  </a:lnTo>
                  <a:lnTo>
                    <a:pt x="45429" y="27557"/>
                  </a:lnTo>
                  <a:lnTo>
                    <a:pt x="45529" y="27438"/>
                  </a:lnTo>
                  <a:lnTo>
                    <a:pt x="45630" y="27329"/>
                  </a:lnTo>
                  <a:lnTo>
                    <a:pt x="45402" y="27420"/>
                  </a:lnTo>
                  <a:lnTo>
                    <a:pt x="45183" y="27530"/>
                  </a:lnTo>
                  <a:lnTo>
                    <a:pt x="44955" y="27648"/>
                  </a:lnTo>
                  <a:lnTo>
                    <a:pt x="44736" y="27785"/>
                  </a:lnTo>
                  <a:lnTo>
                    <a:pt x="44508" y="27931"/>
                  </a:lnTo>
                  <a:lnTo>
                    <a:pt x="44289" y="28086"/>
                  </a:lnTo>
                  <a:lnTo>
                    <a:pt x="44061" y="28250"/>
                  </a:lnTo>
                  <a:lnTo>
                    <a:pt x="43842" y="28423"/>
                  </a:lnTo>
                  <a:lnTo>
                    <a:pt x="43386" y="28779"/>
                  </a:lnTo>
                  <a:lnTo>
                    <a:pt x="42930" y="29144"/>
                  </a:lnTo>
                  <a:lnTo>
                    <a:pt x="42475" y="29508"/>
                  </a:lnTo>
                  <a:lnTo>
                    <a:pt x="42019" y="29864"/>
                  </a:lnTo>
                  <a:lnTo>
                    <a:pt x="41782" y="30028"/>
                  </a:lnTo>
                  <a:lnTo>
                    <a:pt x="41544" y="30183"/>
                  </a:lnTo>
                  <a:lnTo>
                    <a:pt x="41316" y="30338"/>
                  </a:lnTo>
                  <a:lnTo>
                    <a:pt x="41079" y="30475"/>
                  </a:lnTo>
                  <a:lnTo>
                    <a:pt x="40833" y="30603"/>
                  </a:lnTo>
                  <a:lnTo>
                    <a:pt x="40596" y="30712"/>
                  </a:lnTo>
                  <a:lnTo>
                    <a:pt x="40350" y="30812"/>
                  </a:lnTo>
                  <a:lnTo>
                    <a:pt x="40104" y="30894"/>
                  </a:lnTo>
                  <a:lnTo>
                    <a:pt x="39857" y="30958"/>
                  </a:lnTo>
                  <a:lnTo>
                    <a:pt x="39602" y="30995"/>
                  </a:lnTo>
                  <a:lnTo>
                    <a:pt x="39484" y="31013"/>
                  </a:lnTo>
                  <a:lnTo>
                    <a:pt x="39356" y="31022"/>
                  </a:lnTo>
                  <a:lnTo>
                    <a:pt x="39101" y="31022"/>
                  </a:lnTo>
                  <a:lnTo>
                    <a:pt x="38973" y="31013"/>
                  </a:lnTo>
                  <a:lnTo>
                    <a:pt x="38836" y="30995"/>
                  </a:lnTo>
                  <a:lnTo>
                    <a:pt x="38709" y="30976"/>
                  </a:lnTo>
                  <a:lnTo>
                    <a:pt x="38581" y="30940"/>
                  </a:lnTo>
                  <a:lnTo>
                    <a:pt x="38444" y="30913"/>
                  </a:lnTo>
                  <a:lnTo>
                    <a:pt x="38316" y="30867"/>
                  </a:lnTo>
                  <a:lnTo>
                    <a:pt x="38180" y="30821"/>
                  </a:lnTo>
                  <a:lnTo>
                    <a:pt x="38043" y="30758"/>
                  </a:lnTo>
                  <a:lnTo>
                    <a:pt x="37851" y="30666"/>
                  </a:lnTo>
                  <a:lnTo>
                    <a:pt x="37669" y="30566"/>
                  </a:lnTo>
                  <a:lnTo>
                    <a:pt x="37505" y="30457"/>
                  </a:lnTo>
                  <a:lnTo>
                    <a:pt x="37341" y="30338"/>
                  </a:lnTo>
                  <a:lnTo>
                    <a:pt x="37195" y="30220"/>
                  </a:lnTo>
                  <a:lnTo>
                    <a:pt x="37049" y="30092"/>
                  </a:lnTo>
                  <a:lnTo>
                    <a:pt x="36921" y="29946"/>
                  </a:lnTo>
                  <a:lnTo>
                    <a:pt x="36794" y="29809"/>
                  </a:lnTo>
                  <a:lnTo>
                    <a:pt x="36684" y="29654"/>
                  </a:lnTo>
                  <a:lnTo>
                    <a:pt x="36575" y="29499"/>
                  </a:lnTo>
                  <a:lnTo>
                    <a:pt x="36474" y="29335"/>
                  </a:lnTo>
                  <a:lnTo>
                    <a:pt x="36392" y="29162"/>
                  </a:lnTo>
                  <a:lnTo>
                    <a:pt x="36301" y="28989"/>
                  </a:lnTo>
                  <a:lnTo>
                    <a:pt x="36228" y="28806"/>
                  </a:lnTo>
                  <a:lnTo>
                    <a:pt x="36164" y="28615"/>
                  </a:lnTo>
                  <a:lnTo>
                    <a:pt x="36101" y="28423"/>
                  </a:lnTo>
                  <a:lnTo>
                    <a:pt x="36037" y="28223"/>
                  </a:lnTo>
                  <a:lnTo>
                    <a:pt x="35991" y="28022"/>
                  </a:lnTo>
                  <a:lnTo>
                    <a:pt x="35946" y="27812"/>
                  </a:lnTo>
                  <a:lnTo>
                    <a:pt x="35900" y="27603"/>
                  </a:lnTo>
                  <a:lnTo>
                    <a:pt x="35836" y="27165"/>
                  </a:lnTo>
                  <a:lnTo>
                    <a:pt x="35781" y="26700"/>
                  </a:lnTo>
                  <a:lnTo>
                    <a:pt x="35745" y="26235"/>
                  </a:lnTo>
                  <a:lnTo>
                    <a:pt x="35718" y="25742"/>
                  </a:lnTo>
                  <a:lnTo>
                    <a:pt x="35699" y="25250"/>
                  </a:lnTo>
                  <a:lnTo>
                    <a:pt x="35681" y="24739"/>
                  </a:lnTo>
                  <a:lnTo>
                    <a:pt x="35681" y="24511"/>
                  </a:lnTo>
                  <a:lnTo>
                    <a:pt x="35681" y="24302"/>
                  </a:lnTo>
                  <a:lnTo>
                    <a:pt x="35699" y="24092"/>
                  </a:lnTo>
                  <a:lnTo>
                    <a:pt x="35718" y="23882"/>
                  </a:lnTo>
                  <a:lnTo>
                    <a:pt x="35736" y="23682"/>
                  </a:lnTo>
                  <a:lnTo>
                    <a:pt x="35772" y="23481"/>
                  </a:lnTo>
                  <a:lnTo>
                    <a:pt x="35809" y="23289"/>
                  </a:lnTo>
                  <a:lnTo>
                    <a:pt x="35845" y="23107"/>
                  </a:lnTo>
                  <a:lnTo>
                    <a:pt x="35900" y="22925"/>
                  </a:lnTo>
                  <a:lnTo>
                    <a:pt x="35955" y="22751"/>
                  </a:lnTo>
                  <a:lnTo>
                    <a:pt x="36009" y="22578"/>
                  </a:lnTo>
                  <a:lnTo>
                    <a:pt x="36073" y="22414"/>
                  </a:lnTo>
                  <a:lnTo>
                    <a:pt x="36146" y="22250"/>
                  </a:lnTo>
                  <a:lnTo>
                    <a:pt x="36219" y="22095"/>
                  </a:lnTo>
                  <a:lnTo>
                    <a:pt x="36301" y="21949"/>
                  </a:lnTo>
                  <a:lnTo>
                    <a:pt x="36392" y="21803"/>
                  </a:lnTo>
                  <a:lnTo>
                    <a:pt x="36484" y="21657"/>
                  </a:lnTo>
                  <a:lnTo>
                    <a:pt x="36575" y="21530"/>
                  </a:lnTo>
                  <a:lnTo>
                    <a:pt x="36684" y="21393"/>
                  </a:lnTo>
                  <a:lnTo>
                    <a:pt x="36785" y="21274"/>
                  </a:lnTo>
                  <a:lnTo>
                    <a:pt x="36894" y="21156"/>
                  </a:lnTo>
                  <a:lnTo>
                    <a:pt x="37012" y="21037"/>
                  </a:lnTo>
                  <a:lnTo>
                    <a:pt x="37131" y="20928"/>
                  </a:lnTo>
                  <a:lnTo>
                    <a:pt x="37250" y="20827"/>
                  </a:lnTo>
                  <a:lnTo>
                    <a:pt x="37377" y="20727"/>
                  </a:lnTo>
                  <a:lnTo>
                    <a:pt x="37514" y="20636"/>
                  </a:lnTo>
                  <a:lnTo>
                    <a:pt x="37651" y="20545"/>
                  </a:lnTo>
                  <a:lnTo>
                    <a:pt x="37788" y="20463"/>
                  </a:lnTo>
                  <a:lnTo>
                    <a:pt x="37924" y="20381"/>
                  </a:lnTo>
                  <a:lnTo>
                    <a:pt x="38070" y="20317"/>
                  </a:lnTo>
                  <a:lnTo>
                    <a:pt x="38225" y="20244"/>
                  </a:lnTo>
                  <a:lnTo>
                    <a:pt x="38380" y="20189"/>
                  </a:lnTo>
                  <a:lnTo>
                    <a:pt x="38599" y="20107"/>
                  </a:lnTo>
                  <a:lnTo>
                    <a:pt x="38854" y="20034"/>
                  </a:lnTo>
                  <a:lnTo>
                    <a:pt x="39110" y="19961"/>
                  </a:lnTo>
                  <a:lnTo>
                    <a:pt x="39338" y="19916"/>
                  </a:lnTo>
                  <a:lnTo>
                    <a:pt x="39693" y="19870"/>
                  </a:lnTo>
                  <a:lnTo>
                    <a:pt x="40049" y="19833"/>
                  </a:lnTo>
                  <a:lnTo>
                    <a:pt x="40414" y="19806"/>
                  </a:lnTo>
                  <a:lnTo>
                    <a:pt x="40778" y="19797"/>
                  </a:lnTo>
                  <a:lnTo>
                    <a:pt x="41517" y="19779"/>
                  </a:lnTo>
                  <a:lnTo>
                    <a:pt x="42256" y="19770"/>
                  </a:lnTo>
                  <a:lnTo>
                    <a:pt x="42620" y="19761"/>
                  </a:lnTo>
                  <a:lnTo>
                    <a:pt x="42976" y="19742"/>
                  </a:lnTo>
                  <a:lnTo>
                    <a:pt x="43341" y="19724"/>
                  </a:lnTo>
                  <a:lnTo>
                    <a:pt x="43687" y="19688"/>
                  </a:lnTo>
                  <a:lnTo>
                    <a:pt x="44034" y="19633"/>
                  </a:lnTo>
                  <a:lnTo>
                    <a:pt x="44371" y="19569"/>
                  </a:lnTo>
                  <a:lnTo>
                    <a:pt x="44535" y="19533"/>
                  </a:lnTo>
                  <a:lnTo>
                    <a:pt x="44699" y="19487"/>
                  </a:lnTo>
                  <a:lnTo>
                    <a:pt x="44864" y="19432"/>
                  </a:lnTo>
                  <a:lnTo>
                    <a:pt x="45019" y="19378"/>
                  </a:lnTo>
                  <a:lnTo>
                    <a:pt x="45000" y="19378"/>
                  </a:lnTo>
                  <a:lnTo>
                    <a:pt x="44955" y="19368"/>
                  </a:lnTo>
                  <a:lnTo>
                    <a:pt x="44809" y="19323"/>
                  </a:lnTo>
                  <a:lnTo>
                    <a:pt x="44399" y="19177"/>
                  </a:lnTo>
                  <a:lnTo>
                    <a:pt x="43970" y="19022"/>
                  </a:lnTo>
                  <a:lnTo>
                    <a:pt x="43797" y="18967"/>
                  </a:lnTo>
                  <a:lnTo>
                    <a:pt x="43678" y="18949"/>
                  </a:lnTo>
                  <a:lnTo>
                    <a:pt x="43450" y="18922"/>
                  </a:lnTo>
                  <a:lnTo>
                    <a:pt x="43213" y="18913"/>
                  </a:lnTo>
                  <a:lnTo>
                    <a:pt x="42748" y="18903"/>
                  </a:lnTo>
                  <a:lnTo>
                    <a:pt x="41809" y="18903"/>
                  </a:lnTo>
                  <a:lnTo>
                    <a:pt x="41490" y="18913"/>
                  </a:lnTo>
                  <a:lnTo>
                    <a:pt x="41326" y="18913"/>
                  </a:lnTo>
                  <a:lnTo>
                    <a:pt x="41171" y="18903"/>
                  </a:lnTo>
                  <a:lnTo>
                    <a:pt x="41089" y="18885"/>
                  </a:lnTo>
                  <a:lnTo>
                    <a:pt x="41016" y="18876"/>
                  </a:lnTo>
                  <a:lnTo>
                    <a:pt x="40943" y="18849"/>
                  </a:lnTo>
                  <a:lnTo>
                    <a:pt x="40879" y="18821"/>
                  </a:lnTo>
                  <a:lnTo>
                    <a:pt x="40815" y="18776"/>
                  </a:lnTo>
                  <a:lnTo>
                    <a:pt x="40760" y="18730"/>
                  </a:lnTo>
                  <a:lnTo>
                    <a:pt x="40706" y="18675"/>
                  </a:lnTo>
                  <a:lnTo>
                    <a:pt x="40651" y="18602"/>
                  </a:lnTo>
                  <a:lnTo>
                    <a:pt x="40596" y="18493"/>
                  </a:lnTo>
                  <a:lnTo>
                    <a:pt x="40560" y="18393"/>
                  </a:lnTo>
                  <a:lnTo>
                    <a:pt x="40551" y="18292"/>
                  </a:lnTo>
                  <a:lnTo>
                    <a:pt x="40551" y="18201"/>
                  </a:lnTo>
                  <a:lnTo>
                    <a:pt x="40560" y="18110"/>
                  </a:lnTo>
                  <a:lnTo>
                    <a:pt x="40587" y="18028"/>
                  </a:lnTo>
                  <a:lnTo>
                    <a:pt x="40633" y="17946"/>
                  </a:lnTo>
                  <a:lnTo>
                    <a:pt x="40687" y="17873"/>
                  </a:lnTo>
                  <a:lnTo>
                    <a:pt x="40742" y="17791"/>
                  </a:lnTo>
                  <a:lnTo>
                    <a:pt x="40815" y="17727"/>
                  </a:lnTo>
                  <a:lnTo>
                    <a:pt x="40888" y="17663"/>
                  </a:lnTo>
                  <a:lnTo>
                    <a:pt x="40961" y="17599"/>
                  </a:lnTo>
                  <a:lnTo>
                    <a:pt x="41125" y="17490"/>
                  </a:lnTo>
                  <a:lnTo>
                    <a:pt x="41289" y="17390"/>
                  </a:lnTo>
                  <a:lnTo>
                    <a:pt x="41617" y="17216"/>
                  </a:lnTo>
                  <a:lnTo>
                    <a:pt x="41955" y="17061"/>
                  </a:lnTo>
                  <a:lnTo>
                    <a:pt x="42292" y="16925"/>
                  </a:lnTo>
                  <a:lnTo>
                    <a:pt x="42630" y="16797"/>
                  </a:lnTo>
                  <a:lnTo>
                    <a:pt x="42976" y="16688"/>
                  </a:lnTo>
                  <a:lnTo>
                    <a:pt x="43323" y="16587"/>
                  </a:lnTo>
                  <a:lnTo>
                    <a:pt x="43687" y="16496"/>
                  </a:lnTo>
                  <a:lnTo>
                    <a:pt x="44052" y="16405"/>
                  </a:lnTo>
                  <a:lnTo>
                    <a:pt x="44344" y="16332"/>
                  </a:lnTo>
                  <a:lnTo>
                    <a:pt x="44636" y="16250"/>
                  </a:lnTo>
                  <a:lnTo>
                    <a:pt x="44918" y="16159"/>
                  </a:lnTo>
                  <a:lnTo>
                    <a:pt x="45201" y="16058"/>
                  </a:lnTo>
                  <a:lnTo>
                    <a:pt x="45484" y="15958"/>
                  </a:lnTo>
                  <a:lnTo>
                    <a:pt x="45757" y="15849"/>
                  </a:lnTo>
                  <a:lnTo>
                    <a:pt x="46304" y="15612"/>
                  </a:lnTo>
                  <a:lnTo>
                    <a:pt x="46851" y="15375"/>
                  </a:lnTo>
                  <a:lnTo>
                    <a:pt x="47389" y="15128"/>
                  </a:lnTo>
                  <a:lnTo>
                    <a:pt x="47927" y="14882"/>
                  </a:lnTo>
                  <a:lnTo>
                    <a:pt x="48465" y="14654"/>
                  </a:lnTo>
                  <a:lnTo>
                    <a:pt x="48274" y="14654"/>
                  </a:lnTo>
                  <a:lnTo>
                    <a:pt x="48019" y="14691"/>
                  </a:lnTo>
                  <a:lnTo>
                    <a:pt x="47709" y="14745"/>
                  </a:lnTo>
                  <a:lnTo>
                    <a:pt x="47353" y="14818"/>
                  </a:lnTo>
                  <a:lnTo>
                    <a:pt x="46578" y="14982"/>
                  </a:lnTo>
                  <a:lnTo>
                    <a:pt x="46168" y="15064"/>
                  </a:lnTo>
                  <a:lnTo>
                    <a:pt x="45775" y="15137"/>
                  </a:lnTo>
                  <a:lnTo>
                    <a:pt x="45392" y="15192"/>
                  </a:lnTo>
                  <a:lnTo>
                    <a:pt x="45210" y="15210"/>
                  </a:lnTo>
                  <a:lnTo>
                    <a:pt x="45046" y="15219"/>
                  </a:lnTo>
                  <a:lnTo>
                    <a:pt x="44882" y="15229"/>
                  </a:lnTo>
                  <a:lnTo>
                    <a:pt x="44736" y="15219"/>
                  </a:lnTo>
                  <a:lnTo>
                    <a:pt x="44599" y="15210"/>
                  </a:lnTo>
                  <a:lnTo>
                    <a:pt x="44481" y="15192"/>
                  </a:lnTo>
                  <a:lnTo>
                    <a:pt x="44371" y="15156"/>
                  </a:lnTo>
                  <a:lnTo>
                    <a:pt x="44289" y="15110"/>
                  </a:lnTo>
                  <a:lnTo>
                    <a:pt x="44253" y="15083"/>
                  </a:lnTo>
                  <a:lnTo>
                    <a:pt x="44225" y="15055"/>
                  </a:lnTo>
                  <a:lnTo>
                    <a:pt x="44198" y="15019"/>
                  </a:lnTo>
                  <a:lnTo>
                    <a:pt x="44171" y="14982"/>
                  </a:lnTo>
                  <a:lnTo>
                    <a:pt x="44161" y="14946"/>
                  </a:lnTo>
                  <a:lnTo>
                    <a:pt x="44152" y="14900"/>
                  </a:lnTo>
                  <a:lnTo>
                    <a:pt x="44143" y="14855"/>
                  </a:lnTo>
                  <a:lnTo>
                    <a:pt x="44152" y="14800"/>
                  </a:lnTo>
                  <a:lnTo>
                    <a:pt x="44161" y="14745"/>
                  </a:lnTo>
                  <a:lnTo>
                    <a:pt x="44171" y="14681"/>
                  </a:lnTo>
                  <a:lnTo>
                    <a:pt x="44225" y="14554"/>
                  </a:lnTo>
                  <a:lnTo>
                    <a:pt x="44262" y="14481"/>
                  </a:lnTo>
                  <a:lnTo>
                    <a:pt x="44316" y="14399"/>
                  </a:lnTo>
                  <a:lnTo>
                    <a:pt x="44389" y="14326"/>
                  </a:lnTo>
                  <a:lnTo>
                    <a:pt x="44462" y="14244"/>
                  </a:lnTo>
                  <a:lnTo>
                    <a:pt x="44554" y="14171"/>
                  </a:lnTo>
                  <a:lnTo>
                    <a:pt x="44654" y="14089"/>
                  </a:lnTo>
                  <a:lnTo>
                    <a:pt x="44873" y="13925"/>
                  </a:lnTo>
                  <a:lnTo>
                    <a:pt x="45128" y="13770"/>
                  </a:lnTo>
                  <a:lnTo>
                    <a:pt x="45402" y="13605"/>
                  </a:lnTo>
                  <a:lnTo>
                    <a:pt x="45703" y="13441"/>
                  </a:lnTo>
                  <a:lnTo>
                    <a:pt x="46003" y="13277"/>
                  </a:lnTo>
                  <a:lnTo>
                    <a:pt x="46623" y="12958"/>
                  </a:lnTo>
                  <a:lnTo>
                    <a:pt x="47207" y="12648"/>
                  </a:lnTo>
                  <a:lnTo>
                    <a:pt x="47472" y="12502"/>
                  </a:lnTo>
                  <a:lnTo>
                    <a:pt x="47699" y="12356"/>
                  </a:lnTo>
                  <a:lnTo>
                    <a:pt x="47900" y="12219"/>
                  </a:lnTo>
                  <a:lnTo>
                    <a:pt x="47991" y="12156"/>
                  </a:lnTo>
                  <a:lnTo>
                    <a:pt x="48064" y="12092"/>
                  </a:lnTo>
                  <a:lnTo>
                    <a:pt x="47627" y="12156"/>
                  </a:lnTo>
                  <a:lnTo>
                    <a:pt x="47189" y="12247"/>
                  </a:lnTo>
                  <a:lnTo>
                    <a:pt x="46751" y="12347"/>
                  </a:lnTo>
                  <a:lnTo>
                    <a:pt x="46323" y="12466"/>
                  </a:lnTo>
                  <a:lnTo>
                    <a:pt x="45894" y="12602"/>
                  </a:lnTo>
                  <a:lnTo>
                    <a:pt x="45465" y="12757"/>
                  </a:lnTo>
                  <a:lnTo>
                    <a:pt x="45046" y="12922"/>
                  </a:lnTo>
                  <a:lnTo>
                    <a:pt x="44636" y="13113"/>
                  </a:lnTo>
                  <a:lnTo>
                    <a:pt x="44234" y="13314"/>
                  </a:lnTo>
                  <a:lnTo>
                    <a:pt x="43833" y="13533"/>
                  </a:lnTo>
                  <a:lnTo>
                    <a:pt x="43450" y="13770"/>
                  </a:lnTo>
                  <a:lnTo>
                    <a:pt x="43067" y="14025"/>
                  </a:lnTo>
                  <a:lnTo>
                    <a:pt x="42702" y="14289"/>
                  </a:lnTo>
                  <a:lnTo>
                    <a:pt x="42347" y="14581"/>
                  </a:lnTo>
                  <a:lnTo>
                    <a:pt x="42000" y="14882"/>
                  </a:lnTo>
                  <a:lnTo>
                    <a:pt x="41663" y="15201"/>
                  </a:lnTo>
                  <a:lnTo>
                    <a:pt x="41499" y="15365"/>
                  </a:lnTo>
                  <a:lnTo>
                    <a:pt x="41344" y="15539"/>
                  </a:lnTo>
                  <a:lnTo>
                    <a:pt x="41034" y="15894"/>
                  </a:lnTo>
                  <a:lnTo>
                    <a:pt x="40742" y="16259"/>
                  </a:lnTo>
                  <a:lnTo>
                    <a:pt x="40441" y="16624"/>
                  </a:lnTo>
                  <a:lnTo>
                    <a:pt x="40149" y="16988"/>
                  </a:lnTo>
                  <a:lnTo>
                    <a:pt x="39839" y="17344"/>
                  </a:lnTo>
                  <a:lnTo>
                    <a:pt x="39684" y="17517"/>
                  </a:lnTo>
                  <a:lnTo>
                    <a:pt x="39520" y="17681"/>
                  </a:lnTo>
                  <a:lnTo>
                    <a:pt x="39347" y="17846"/>
                  </a:lnTo>
                  <a:lnTo>
                    <a:pt x="39174" y="17992"/>
                  </a:lnTo>
                  <a:lnTo>
                    <a:pt x="39037" y="18110"/>
                  </a:lnTo>
                  <a:lnTo>
                    <a:pt x="38918" y="18229"/>
                  </a:lnTo>
                  <a:lnTo>
                    <a:pt x="38800" y="18347"/>
                  </a:lnTo>
                  <a:lnTo>
                    <a:pt x="38690" y="18457"/>
                  </a:lnTo>
                  <a:lnTo>
                    <a:pt x="38572" y="18548"/>
                  </a:lnTo>
                  <a:lnTo>
                    <a:pt x="38444" y="18639"/>
                  </a:lnTo>
                  <a:lnTo>
                    <a:pt x="38371" y="18675"/>
                  </a:lnTo>
                  <a:lnTo>
                    <a:pt x="38298" y="18703"/>
                  </a:lnTo>
                  <a:lnTo>
                    <a:pt x="38216" y="18730"/>
                  </a:lnTo>
                  <a:lnTo>
                    <a:pt x="38125" y="18748"/>
                  </a:lnTo>
                  <a:lnTo>
                    <a:pt x="38052" y="18757"/>
                  </a:lnTo>
                  <a:lnTo>
                    <a:pt x="37979" y="18757"/>
                  </a:lnTo>
                  <a:lnTo>
                    <a:pt x="37906" y="18748"/>
                  </a:lnTo>
                  <a:lnTo>
                    <a:pt x="37842" y="18739"/>
                  </a:lnTo>
                  <a:lnTo>
                    <a:pt x="37769" y="18721"/>
                  </a:lnTo>
                  <a:lnTo>
                    <a:pt x="37715" y="18694"/>
                  </a:lnTo>
                  <a:lnTo>
                    <a:pt x="37651" y="18657"/>
                  </a:lnTo>
                  <a:lnTo>
                    <a:pt x="37596" y="18612"/>
                  </a:lnTo>
                  <a:lnTo>
                    <a:pt x="37550" y="18566"/>
                  </a:lnTo>
                  <a:lnTo>
                    <a:pt x="37505" y="18520"/>
                  </a:lnTo>
                  <a:lnTo>
                    <a:pt x="37459" y="18457"/>
                  </a:lnTo>
                  <a:lnTo>
                    <a:pt x="37432" y="18402"/>
                  </a:lnTo>
                  <a:lnTo>
                    <a:pt x="37405" y="18338"/>
                  </a:lnTo>
                  <a:lnTo>
                    <a:pt x="37377" y="18265"/>
                  </a:lnTo>
                  <a:lnTo>
                    <a:pt x="37368" y="18192"/>
                  </a:lnTo>
                  <a:lnTo>
                    <a:pt x="37359" y="18119"/>
                  </a:lnTo>
                  <a:lnTo>
                    <a:pt x="37359" y="17964"/>
                  </a:lnTo>
                  <a:lnTo>
                    <a:pt x="37368" y="17827"/>
                  </a:lnTo>
                  <a:lnTo>
                    <a:pt x="37386" y="17681"/>
                  </a:lnTo>
                  <a:lnTo>
                    <a:pt x="37414" y="17545"/>
                  </a:lnTo>
                  <a:lnTo>
                    <a:pt x="37450" y="17408"/>
                  </a:lnTo>
                  <a:lnTo>
                    <a:pt x="37496" y="17280"/>
                  </a:lnTo>
                  <a:lnTo>
                    <a:pt x="37596" y="17025"/>
                  </a:lnTo>
                  <a:lnTo>
                    <a:pt x="37715" y="16770"/>
                  </a:lnTo>
                  <a:lnTo>
                    <a:pt x="37842" y="16523"/>
                  </a:lnTo>
                  <a:lnTo>
                    <a:pt x="37961" y="16268"/>
                  </a:lnTo>
                  <a:lnTo>
                    <a:pt x="38070" y="16004"/>
                  </a:lnTo>
                  <a:lnTo>
                    <a:pt x="38152" y="15785"/>
                  </a:lnTo>
                  <a:lnTo>
                    <a:pt x="38243" y="15575"/>
                  </a:lnTo>
                  <a:lnTo>
                    <a:pt x="38344" y="15375"/>
                  </a:lnTo>
                  <a:lnTo>
                    <a:pt x="38444" y="15174"/>
                  </a:lnTo>
                  <a:lnTo>
                    <a:pt x="38563" y="14973"/>
                  </a:lnTo>
                  <a:lnTo>
                    <a:pt x="38681" y="14791"/>
                  </a:lnTo>
                  <a:lnTo>
                    <a:pt x="38818" y="14609"/>
                  </a:lnTo>
                  <a:lnTo>
                    <a:pt x="38973" y="14435"/>
                  </a:lnTo>
                  <a:lnTo>
                    <a:pt x="39155" y="14244"/>
                  </a:lnTo>
                  <a:lnTo>
                    <a:pt x="39319" y="14034"/>
                  </a:lnTo>
                  <a:lnTo>
                    <a:pt x="39465" y="13824"/>
                  </a:lnTo>
                  <a:lnTo>
                    <a:pt x="39611" y="13615"/>
                  </a:lnTo>
                  <a:lnTo>
                    <a:pt x="39748" y="13396"/>
                  </a:lnTo>
                  <a:lnTo>
                    <a:pt x="39867" y="13168"/>
                  </a:lnTo>
                  <a:lnTo>
                    <a:pt x="39985" y="12940"/>
                  </a:lnTo>
                  <a:lnTo>
                    <a:pt x="40104" y="12712"/>
                  </a:lnTo>
                  <a:lnTo>
                    <a:pt x="40323" y="12247"/>
                  </a:lnTo>
                  <a:lnTo>
                    <a:pt x="40541" y="11791"/>
                  </a:lnTo>
                  <a:lnTo>
                    <a:pt x="40660" y="11563"/>
                  </a:lnTo>
                  <a:lnTo>
                    <a:pt x="40778" y="11335"/>
                  </a:lnTo>
                  <a:lnTo>
                    <a:pt x="40906" y="11116"/>
                  </a:lnTo>
                  <a:lnTo>
                    <a:pt x="41034" y="10897"/>
                  </a:lnTo>
                  <a:lnTo>
                    <a:pt x="40879" y="11007"/>
                  </a:lnTo>
                  <a:lnTo>
                    <a:pt x="40715" y="11125"/>
                  </a:lnTo>
                  <a:lnTo>
                    <a:pt x="40569" y="11262"/>
                  </a:lnTo>
                  <a:lnTo>
                    <a:pt x="40414" y="11399"/>
                  </a:lnTo>
                  <a:lnTo>
                    <a:pt x="40268" y="11554"/>
                  </a:lnTo>
                  <a:lnTo>
                    <a:pt x="40131" y="11709"/>
                  </a:lnTo>
                  <a:lnTo>
                    <a:pt x="39985" y="11873"/>
                  </a:lnTo>
                  <a:lnTo>
                    <a:pt x="39857" y="12037"/>
                  </a:lnTo>
                  <a:lnTo>
                    <a:pt x="39602" y="12393"/>
                  </a:lnTo>
                  <a:lnTo>
                    <a:pt x="39356" y="12739"/>
                  </a:lnTo>
                  <a:lnTo>
                    <a:pt x="39128" y="13086"/>
                  </a:lnTo>
                  <a:lnTo>
                    <a:pt x="38918" y="13423"/>
                  </a:lnTo>
                  <a:lnTo>
                    <a:pt x="38781" y="13651"/>
                  </a:lnTo>
                  <a:lnTo>
                    <a:pt x="38709" y="13751"/>
                  </a:lnTo>
                  <a:lnTo>
                    <a:pt x="38672" y="13788"/>
                  </a:lnTo>
                  <a:lnTo>
                    <a:pt x="38636" y="13815"/>
                  </a:lnTo>
                  <a:lnTo>
                    <a:pt x="38599" y="13833"/>
                  </a:lnTo>
                  <a:lnTo>
                    <a:pt x="38563" y="13843"/>
                  </a:lnTo>
                  <a:lnTo>
                    <a:pt x="38526" y="13833"/>
                  </a:lnTo>
                  <a:lnTo>
                    <a:pt x="38490" y="13815"/>
                  </a:lnTo>
                  <a:lnTo>
                    <a:pt x="38444" y="13788"/>
                  </a:lnTo>
                  <a:lnTo>
                    <a:pt x="38408" y="13733"/>
                  </a:lnTo>
                  <a:lnTo>
                    <a:pt x="38362" y="13669"/>
                  </a:lnTo>
                  <a:lnTo>
                    <a:pt x="38307" y="13587"/>
                  </a:lnTo>
                  <a:lnTo>
                    <a:pt x="38289" y="13533"/>
                  </a:lnTo>
                  <a:lnTo>
                    <a:pt x="38271" y="13469"/>
                  </a:lnTo>
                  <a:lnTo>
                    <a:pt x="38243" y="13350"/>
                  </a:lnTo>
                  <a:lnTo>
                    <a:pt x="38225" y="13213"/>
                  </a:lnTo>
                  <a:lnTo>
                    <a:pt x="38225" y="13068"/>
                  </a:lnTo>
                  <a:lnTo>
                    <a:pt x="38225" y="12922"/>
                  </a:lnTo>
                  <a:lnTo>
                    <a:pt x="38234" y="12785"/>
                  </a:lnTo>
                  <a:lnTo>
                    <a:pt x="38271" y="12530"/>
                  </a:lnTo>
                  <a:lnTo>
                    <a:pt x="38362" y="12119"/>
                  </a:lnTo>
                  <a:lnTo>
                    <a:pt x="38462" y="11700"/>
                  </a:lnTo>
                  <a:lnTo>
                    <a:pt x="38672" y="10861"/>
                  </a:lnTo>
                  <a:lnTo>
                    <a:pt x="38772" y="10450"/>
                  </a:lnTo>
                  <a:lnTo>
                    <a:pt x="38854" y="10031"/>
                  </a:lnTo>
                  <a:lnTo>
                    <a:pt x="38891" y="9812"/>
                  </a:lnTo>
                  <a:lnTo>
                    <a:pt x="38918" y="9602"/>
                  </a:lnTo>
                  <a:lnTo>
                    <a:pt x="38927" y="9393"/>
                  </a:lnTo>
                  <a:lnTo>
                    <a:pt x="38937" y="9174"/>
                  </a:lnTo>
                  <a:lnTo>
                    <a:pt x="38772" y="9420"/>
                  </a:lnTo>
                  <a:lnTo>
                    <a:pt x="38617" y="9675"/>
                  </a:lnTo>
                  <a:lnTo>
                    <a:pt x="38471" y="9940"/>
                  </a:lnTo>
                  <a:lnTo>
                    <a:pt x="38335" y="10204"/>
                  </a:lnTo>
                  <a:lnTo>
                    <a:pt x="38216" y="10469"/>
                  </a:lnTo>
                  <a:lnTo>
                    <a:pt x="38107" y="10742"/>
                  </a:lnTo>
                  <a:lnTo>
                    <a:pt x="37997" y="11025"/>
                  </a:lnTo>
                  <a:lnTo>
                    <a:pt x="37906" y="11308"/>
                  </a:lnTo>
                  <a:lnTo>
                    <a:pt x="37824" y="11590"/>
                  </a:lnTo>
                  <a:lnTo>
                    <a:pt x="37742" y="11882"/>
                  </a:lnTo>
                  <a:lnTo>
                    <a:pt x="37669" y="12174"/>
                  </a:lnTo>
                  <a:lnTo>
                    <a:pt x="37605" y="12466"/>
                  </a:lnTo>
                  <a:lnTo>
                    <a:pt x="37487" y="13058"/>
                  </a:lnTo>
                  <a:lnTo>
                    <a:pt x="37377" y="13651"/>
                  </a:lnTo>
                  <a:lnTo>
                    <a:pt x="37186" y="14837"/>
                  </a:lnTo>
                  <a:lnTo>
                    <a:pt x="37085" y="15429"/>
                  </a:lnTo>
                  <a:lnTo>
                    <a:pt x="36967" y="16004"/>
                  </a:lnTo>
                  <a:lnTo>
                    <a:pt x="36903" y="16286"/>
                  </a:lnTo>
                  <a:lnTo>
                    <a:pt x="36839" y="16569"/>
                  </a:lnTo>
                  <a:lnTo>
                    <a:pt x="36766" y="16843"/>
                  </a:lnTo>
                  <a:lnTo>
                    <a:pt x="36684" y="17116"/>
                  </a:lnTo>
                  <a:lnTo>
                    <a:pt x="36593" y="17390"/>
                  </a:lnTo>
                  <a:lnTo>
                    <a:pt x="36493" y="17645"/>
                  </a:lnTo>
                  <a:lnTo>
                    <a:pt x="36392" y="17909"/>
                  </a:lnTo>
                  <a:lnTo>
                    <a:pt x="36274" y="18156"/>
                  </a:lnTo>
                  <a:lnTo>
                    <a:pt x="36210" y="18283"/>
                  </a:lnTo>
                  <a:lnTo>
                    <a:pt x="36146" y="18393"/>
                  </a:lnTo>
                  <a:lnTo>
                    <a:pt x="36073" y="18511"/>
                  </a:lnTo>
                  <a:lnTo>
                    <a:pt x="36000" y="18621"/>
                  </a:lnTo>
                  <a:lnTo>
                    <a:pt x="35918" y="18721"/>
                  </a:lnTo>
                  <a:lnTo>
                    <a:pt x="35836" y="18821"/>
                  </a:lnTo>
                  <a:lnTo>
                    <a:pt x="35745" y="18922"/>
                  </a:lnTo>
                  <a:lnTo>
                    <a:pt x="35654" y="19013"/>
                  </a:lnTo>
                  <a:lnTo>
                    <a:pt x="35554" y="19104"/>
                  </a:lnTo>
                  <a:lnTo>
                    <a:pt x="35453" y="19186"/>
                  </a:lnTo>
                  <a:lnTo>
                    <a:pt x="35353" y="19268"/>
                  </a:lnTo>
                  <a:lnTo>
                    <a:pt x="35243" y="19341"/>
                  </a:lnTo>
                  <a:lnTo>
                    <a:pt x="35134" y="19405"/>
                  </a:lnTo>
                  <a:lnTo>
                    <a:pt x="35025" y="19469"/>
                  </a:lnTo>
                  <a:lnTo>
                    <a:pt x="34906" y="19533"/>
                  </a:lnTo>
                  <a:lnTo>
                    <a:pt x="34788" y="19587"/>
                  </a:lnTo>
                  <a:lnTo>
                    <a:pt x="34669" y="19633"/>
                  </a:lnTo>
                  <a:lnTo>
                    <a:pt x="34550" y="19678"/>
                  </a:lnTo>
                  <a:lnTo>
                    <a:pt x="34432" y="19715"/>
                  </a:lnTo>
                  <a:lnTo>
                    <a:pt x="34304" y="19751"/>
                  </a:lnTo>
                  <a:lnTo>
                    <a:pt x="34177" y="19779"/>
                  </a:lnTo>
                  <a:lnTo>
                    <a:pt x="34049" y="19806"/>
                  </a:lnTo>
                  <a:lnTo>
                    <a:pt x="33921" y="19824"/>
                  </a:lnTo>
                  <a:lnTo>
                    <a:pt x="33784" y="19833"/>
                  </a:lnTo>
                  <a:lnTo>
                    <a:pt x="33657" y="19843"/>
                  </a:lnTo>
                  <a:lnTo>
                    <a:pt x="33392" y="19843"/>
                  </a:lnTo>
                  <a:lnTo>
                    <a:pt x="33265" y="19824"/>
                  </a:lnTo>
                  <a:lnTo>
                    <a:pt x="33128" y="19815"/>
                  </a:lnTo>
                  <a:lnTo>
                    <a:pt x="32991" y="19788"/>
                  </a:lnTo>
                  <a:lnTo>
                    <a:pt x="32864" y="19761"/>
                  </a:lnTo>
                  <a:lnTo>
                    <a:pt x="32727" y="19724"/>
                  </a:lnTo>
                  <a:lnTo>
                    <a:pt x="32170" y="19569"/>
                  </a:lnTo>
                  <a:lnTo>
                    <a:pt x="31614" y="19396"/>
                  </a:lnTo>
                  <a:lnTo>
                    <a:pt x="31049" y="19213"/>
                  </a:lnTo>
                  <a:lnTo>
                    <a:pt x="30493" y="19031"/>
                  </a:lnTo>
                  <a:lnTo>
                    <a:pt x="29936" y="18821"/>
                  </a:lnTo>
                  <a:lnTo>
                    <a:pt x="29398" y="18612"/>
                  </a:lnTo>
                  <a:lnTo>
                    <a:pt x="28870" y="18384"/>
                  </a:lnTo>
                  <a:lnTo>
                    <a:pt x="28614" y="18256"/>
                  </a:lnTo>
                  <a:lnTo>
                    <a:pt x="28368" y="18128"/>
                  </a:lnTo>
                  <a:lnTo>
                    <a:pt x="28204" y="18046"/>
                  </a:lnTo>
                  <a:lnTo>
                    <a:pt x="28049" y="17955"/>
                  </a:lnTo>
                  <a:lnTo>
                    <a:pt x="27903" y="17855"/>
                  </a:lnTo>
                  <a:lnTo>
                    <a:pt x="27757" y="17745"/>
                  </a:lnTo>
                  <a:lnTo>
                    <a:pt x="27620" y="17636"/>
                  </a:lnTo>
                  <a:lnTo>
                    <a:pt x="27484" y="17517"/>
                  </a:lnTo>
                  <a:lnTo>
                    <a:pt x="27347" y="17390"/>
                  </a:lnTo>
                  <a:lnTo>
                    <a:pt x="27228" y="17262"/>
                  </a:lnTo>
                  <a:lnTo>
                    <a:pt x="27110" y="17125"/>
                  </a:lnTo>
                  <a:lnTo>
                    <a:pt x="26991" y="16988"/>
                  </a:lnTo>
                  <a:lnTo>
                    <a:pt x="26891" y="16843"/>
                  </a:lnTo>
                  <a:lnTo>
                    <a:pt x="26791" y="16697"/>
                  </a:lnTo>
                  <a:lnTo>
                    <a:pt x="26699" y="16542"/>
                  </a:lnTo>
                  <a:lnTo>
                    <a:pt x="26608" y="16387"/>
                  </a:lnTo>
                  <a:lnTo>
                    <a:pt x="26535" y="16223"/>
                  </a:lnTo>
                  <a:lnTo>
                    <a:pt x="26471" y="16058"/>
                  </a:lnTo>
                  <a:lnTo>
                    <a:pt x="26408" y="15894"/>
                  </a:lnTo>
                  <a:lnTo>
                    <a:pt x="26353" y="15730"/>
                  </a:lnTo>
                  <a:lnTo>
                    <a:pt x="26316" y="15557"/>
                  </a:lnTo>
                  <a:lnTo>
                    <a:pt x="26280" y="15384"/>
                  </a:lnTo>
                  <a:lnTo>
                    <a:pt x="26262" y="15210"/>
                  </a:lnTo>
                  <a:lnTo>
                    <a:pt x="26253" y="15037"/>
                  </a:lnTo>
                  <a:lnTo>
                    <a:pt x="26253" y="14855"/>
                  </a:lnTo>
                  <a:lnTo>
                    <a:pt x="26262" y="14681"/>
                  </a:lnTo>
                  <a:lnTo>
                    <a:pt x="26280" y="14508"/>
                  </a:lnTo>
                  <a:lnTo>
                    <a:pt x="26316" y="14326"/>
                  </a:lnTo>
                  <a:lnTo>
                    <a:pt x="26353" y="14153"/>
                  </a:lnTo>
                  <a:lnTo>
                    <a:pt x="26417" y="13970"/>
                  </a:lnTo>
                  <a:lnTo>
                    <a:pt x="26480" y="13797"/>
                  </a:lnTo>
                  <a:lnTo>
                    <a:pt x="26563" y="13624"/>
                  </a:lnTo>
                  <a:lnTo>
                    <a:pt x="26654" y="13450"/>
                  </a:lnTo>
                  <a:lnTo>
                    <a:pt x="26763" y="13277"/>
                  </a:lnTo>
                  <a:lnTo>
                    <a:pt x="27128" y="12730"/>
                  </a:lnTo>
                  <a:lnTo>
                    <a:pt x="27319" y="12447"/>
                  </a:lnTo>
                  <a:lnTo>
                    <a:pt x="27520" y="12174"/>
                  </a:lnTo>
                  <a:lnTo>
                    <a:pt x="27721" y="11919"/>
                  </a:lnTo>
                  <a:lnTo>
                    <a:pt x="27930" y="11672"/>
                  </a:lnTo>
                  <a:lnTo>
                    <a:pt x="28040" y="11554"/>
                  </a:lnTo>
                  <a:lnTo>
                    <a:pt x="28149" y="11444"/>
                  </a:lnTo>
                  <a:lnTo>
                    <a:pt x="28268" y="11344"/>
                  </a:lnTo>
                  <a:lnTo>
                    <a:pt x="28377" y="11253"/>
                  </a:lnTo>
                  <a:lnTo>
                    <a:pt x="28514" y="11162"/>
                  </a:lnTo>
                  <a:lnTo>
                    <a:pt x="28642" y="11071"/>
                  </a:lnTo>
                  <a:lnTo>
                    <a:pt x="28778" y="10998"/>
                  </a:lnTo>
                  <a:lnTo>
                    <a:pt x="28906" y="10925"/>
                  </a:lnTo>
                  <a:lnTo>
                    <a:pt x="29170" y="10806"/>
                  </a:lnTo>
                  <a:lnTo>
                    <a:pt x="29426" y="10678"/>
                  </a:lnTo>
                  <a:lnTo>
                    <a:pt x="29690" y="10551"/>
                  </a:lnTo>
                  <a:lnTo>
                    <a:pt x="29818" y="10478"/>
                  </a:lnTo>
                  <a:lnTo>
                    <a:pt x="29955" y="10405"/>
                  </a:lnTo>
                  <a:lnTo>
                    <a:pt x="30082" y="10314"/>
                  </a:lnTo>
                  <a:lnTo>
                    <a:pt x="30210" y="10213"/>
                  </a:lnTo>
                  <a:lnTo>
                    <a:pt x="30338" y="10104"/>
                  </a:lnTo>
                  <a:lnTo>
                    <a:pt x="30474" y="9976"/>
                  </a:lnTo>
                  <a:lnTo>
                    <a:pt x="30712" y="9712"/>
                  </a:lnTo>
                  <a:lnTo>
                    <a:pt x="30949" y="9447"/>
                  </a:lnTo>
                  <a:lnTo>
                    <a:pt x="31405" y="8891"/>
                  </a:lnTo>
                  <a:lnTo>
                    <a:pt x="31860" y="8335"/>
                  </a:lnTo>
                  <a:lnTo>
                    <a:pt x="32079" y="8061"/>
                  </a:lnTo>
                  <a:lnTo>
                    <a:pt x="32307" y="7797"/>
                  </a:lnTo>
                  <a:lnTo>
                    <a:pt x="32307" y="7797"/>
                  </a:lnTo>
                  <a:lnTo>
                    <a:pt x="32253" y="7852"/>
                  </a:lnTo>
                  <a:lnTo>
                    <a:pt x="32189" y="7906"/>
                  </a:lnTo>
                  <a:lnTo>
                    <a:pt x="32043" y="8016"/>
                  </a:lnTo>
                  <a:lnTo>
                    <a:pt x="31870" y="8125"/>
                  </a:lnTo>
                  <a:lnTo>
                    <a:pt x="31687" y="8235"/>
                  </a:lnTo>
                  <a:lnTo>
                    <a:pt x="31313" y="8444"/>
                  </a:lnTo>
                  <a:lnTo>
                    <a:pt x="31149" y="8545"/>
                  </a:lnTo>
                  <a:lnTo>
                    <a:pt x="31003" y="8654"/>
                  </a:lnTo>
                  <a:lnTo>
                    <a:pt x="30712" y="8909"/>
                  </a:lnTo>
                  <a:lnTo>
                    <a:pt x="30429" y="9183"/>
                  </a:lnTo>
                  <a:lnTo>
                    <a:pt x="30155" y="9447"/>
                  </a:lnTo>
                  <a:lnTo>
                    <a:pt x="29863" y="9712"/>
                  </a:lnTo>
                  <a:lnTo>
                    <a:pt x="29654" y="9885"/>
                  </a:lnTo>
                  <a:lnTo>
                    <a:pt x="29563" y="9958"/>
                  </a:lnTo>
                  <a:lnTo>
                    <a:pt x="29508" y="9985"/>
                  </a:lnTo>
                  <a:lnTo>
                    <a:pt x="29462" y="10013"/>
                  </a:lnTo>
                  <a:lnTo>
                    <a:pt x="29417" y="10031"/>
                  </a:lnTo>
                  <a:lnTo>
                    <a:pt x="29362" y="10040"/>
                  </a:lnTo>
                  <a:lnTo>
                    <a:pt x="29307" y="10040"/>
                  </a:lnTo>
                  <a:lnTo>
                    <a:pt x="29253" y="10031"/>
                  </a:lnTo>
                  <a:lnTo>
                    <a:pt x="29198" y="10013"/>
                  </a:lnTo>
                  <a:lnTo>
                    <a:pt x="29143" y="9985"/>
                  </a:lnTo>
                  <a:lnTo>
                    <a:pt x="29079" y="9949"/>
                  </a:lnTo>
                  <a:lnTo>
                    <a:pt x="29015" y="9903"/>
                  </a:lnTo>
                  <a:lnTo>
                    <a:pt x="28943" y="9830"/>
                  </a:lnTo>
                  <a:lnTo>
                    <a:pt x="28888" y="9757"/>
                  </a:lnTo>
                  <a:lnTo>
                    <a:pt x="28842" y="9694"/>
                  </a:lnTo>
                  <a:lnTo>
                    <a:pt x="28815" y="9621"/>
                  </a:lnTo>
                  <a:lnTo>
                    <a:pt x="28806" y="9548"/>
                  </a:lnTo>
                  <a:lnTo>
                    <a:pt x="28806" y="9475"/>
                  </a:lnTo>
                  <a:lnTo>
                    <a:pt x="28806" y="9402"/>
                  </a:lnTo>
                  <a:lnTo>
                    <a:pt x="28824" y="9329"/>
                  </a:lnTo>
                  <a:lnTo>
                    <a:pt x="28870" y="9174"/>
                  </a:lnTo>
                  <a:lnTo>
                    <a:pt x="28933" y="9028"/>
                  </a:lnTo>
                  <a:lnTo>
                    <a:pt x="28997" y="8873"/>
                  </a:lnTo>
                  <a:lnTo>
                    <a:pt x="29052" y="8727"/>
                  </a:lnTo>
                  <a:lnTo>
                    <a:pt x="29098" y="8554"/>
                  </a:lnTo>
                  <a:lnTo>
                    <a:pt x="29134" y="8362"/>
                  </a:lnTo>
                  <a:lnTo>
                    <a:pt x="29161" y="8180"/>
                  </a:lnTo>
                  <a:lnTo>
                    <a:pt x="29180" y="7988"/>
                  </a:lnTo>
                  <a:lnTo>
                    <a:pt x="29198" y="7788"/>
                  </a:lnTo>
                  <a:lnTo>
                    <a:pt x="29198" y="7596"/>
                  </a:lnTo>
                  <a:lnTo>
                    <a:pt x="29198" y="7223"/>
                  </a:lnTo>
                  <a:lnTo>
                    <a:pt x="29198" y="7159"/>
                  </a:lnTo>
                  <a:lnTo>
                    <a:pt x="29189" y="7086"/>
                  </a:lnTo>
                  <a:lnTo>
                    <a:pt x="29152" y="6912"/>
                  </a:lnTo>
                  <a:lnTo>
                    <a:pt x="29052" y="6520"/>
                  </a:lnTo>
                  <a:lnTo>
                    <a:pt x="29006" y="6320"/>
                  </a:lnTo>
                  <a:lnTo>
                    <a:pt x="28970" y="6137"/>
                  </a:lnTo>
                  <a:lnTo>
                    <a:pt x="28952" y="5982"/>
                  </a:lnTo>
                  <a:lnTo>
                    <a:pt x="28952" y="5928"/>
                  </a:lnTo>
                  <a:lnTo>
                    <a:pt x="28961" y="5873"/>
                  </a:lnTo>
                  <a:lnTo>
                    <a:pt x="28906" y="6074"/>
                  </a:lnTo>
                  <a:lnTo>
                    <a:pt x="28860" y="6274"/>
                  </a:lnTo>
                  <a:lnTo>
                    <a:pt x="28778" y="6685"/>
                  </a:lnTo>
                  <a:lnTo>
                    <a:pt x="28715" y="7095"/>
                  </a:lnTo>
                  <a:lnTo>
                    <a:pt x="28660" y="7505"/>
                  </a:lnTo>
                  <a:lnTo>
                    <a:pt x="28605" y="7916"/>
                  </a:lnTo>
                  <a:lnTo>
                    <a:pt x="28550" y="8326"/>
                  </a:lnTo>
                  <a:lnTo>
                    <a:pt x="28487" y="8736"/>
                  </a:lnTo>
                  <a:lnTo>
                    <a:pt x="28405" y="9147"/>
                  </a:lnTo>
                  <a:lnTo>
                    <a:pt x="28332" y="9457"/>
                  </a:lnTo>
                  <a:lnTo>
                    <a:pt x="28277" y="9648"/>
                  </a:lnTo>
                  <a:lnTo>
                    <a:pt x="28204" y="9849"/>
                  </a:lnTo>
                  <a:lnTo>
                    <a:pt x="28131" y="10058"/>
                  </a:lnTo>
                  <a:lnTo>
                    <a:pt x="28049" y="10277"/>
                  </a:lnTo>
                  <a:lnTo>
                    <a:pt x="27949" y="10496"/>
                  </a:lnTo>
                  <a:lnTo>
                    <a:pt x="27839" y="10715"/>
                  </a:lnTo>
                  <a:lnTo>
                    <a:pt x="27721" y="10916"/>
                  </a:lnTo>
                  <a:lnTo>
                    <a:pt x="27602" y="11098"/>
                  </a:lnTo>
                  <a:lnTo>
                    <a:pt x="27529" y="11189"/>
                  </a:lnTo>
                  <a:lnTo>
                    <a:pt x="27465" y="11262"/>
                  </a:lnTo>
                  <a:lnTo>
                    <a:pt x="27392" y="11335"/>
                  </a:lnTo>
                  <a:lnTo>
                    <a:pt x="27319" y="11408"/>
                  </a:lnTo>
                  <a:lnTo>
                    <a:pt x="27237" y="11463"/>
                  </a:lnTo>
                  <a:lnTo>
                    <a:pt x="27164" y="11508"/>
                  </a:lnTo>
                  <a:lnTo>
                    <a:pt x="27082" y="11554"/>
                  </a:lnTo>
                  <a:lnTo>
                    <a:pt x="27000" y="11581"/>
                  </a:lnTo>
                  <a:lnTo>
                    <a:pt x="26909" y="11599"/>
                  </a:lnTo>
                  <a:lnTo>
                    <a:pt x="26827" y="11609"/>
                  </a:lnTo>
                  <a:lnTo>
                    <a:pt x="26736" y="11609"/>
                  </a:lnTo>
                  <a:lnTo>
                    <a:pt x="26645" y="11590"/>
                  </a:lnTo>
                  <a:lnTo>
                    <a:pt x="26526" y="11563"/>
                  </a:lnTo>
                  <a:lnTo>
                    <a:pt x="26426" y="11508"/>
                  </a:lnTo>
                  <a:lnTo>
                    <a:pt x="26335" y="11444"/>
                  </a:lnTo>
                  <a:lnTo>
                    <a:pt x="26262" y="11371"/>
                  </a:lnTo>
                  <a:lnTo>
                    <a:pt x="26189" y="11280"/>
                  </a:lnTo>
                  <a:lnTo>
                    <a:pt x="26134" y="11180"/>
                  </a:lnTo>
                  <a:lnTo>
                    <a:pt x="26079" y="11071"/>
                  </a:lnTo>
                  <a:lnTo>
                    <a:pt x="26043" y="10952"/>
                  </a:lnTo>
                  <a:lnTo>
                    <a:pt x="26006" y="10824"/>
                  </a:lnTo>
                  <a:lnTo>
                    <a:pt x="25988" y="10697"/>
                  </a:lnTo>
                  <a:lnTo>
                    <a:pt x="25970" y="10551"/>
                  </a:lnTo>
                  <a:lnTo>
                    <a:pt x="25961" y="10405"/>
                  </a:lnTo>
                  <a:lnTo>
                    <a:pt x="25961" y="10250"/>
                  </a:lnTo>
                  <a:lnTo>
                    <a:pt x="25961" y="10095"/>
                  </a:lnTo>
                  <a:lnTo>
                    <a:pt x="25988" y="9776"/>
                  </a:lnTo>
                  <a:lnTo>
                    <a:pt x="26034" y="9447"/>
                  </a:lnTo>
                  <a:lnTo>
                    <a:pt x="26088" y="9128"/>
                  </a:lnTo>
                  <a:lnTo>
                    <a:pt x="26161" y="8809"/>
                  </a:lnTo>
                  <a:lnTo>
                    <a:pt x="26234" y="8517"/>
                  </a:lnTo>
                  <a:lnTo>
                    <a:pt x="26325" y="8244"/>
                  </a:lnTo>
                  <a:lnTo>
                    <a:pt x="26408" y="7998"/>
                  </a:lnTo>
                  <a:lnTo>
                    <a:pt x="26490" y="7788"/>
                  </a:lnTo>
                  <a:lnTo>
                    <a:pt x="26563" y="7633"/>
                  </a:lnTo>
                  <a:lnTo>
                    <a:pt x="26754" y="7259"/>
                  </a:lnTo>
                  <a:lnTo>
                    <a:pt x="26955" y="6885"/>
                  </a:lnTo>
                  <a:lnTo>
                    <a:pt x="27155" y="6511"/>
                  </a:lnTo>
                  <a:lnTo>
                    <a:pt x="27347" y="6137"/>
                  </a:lnTo>
                  <a:lnTo>
                    <a:pt x="27438" y="5946"/>
                  </a:lnTo>
                  <a:lnTo>
                    <a:pt x="27520" y="5754"/>
                  </a:lnTo>
                  <a:lnTo>
                    <a:pt x="27602" y="5554"/>
                  </a:lnTo>
                  <a:lnTo>
                    <a:pt x="27675" y="5362"/>
                  </a:lnTo>
                  <a:lnTo>
                    <a:pt x="27739" y="5162"/>
                  </a:lnTo>
                  <a:lnTo>
                    <a:pt x="27803" y="4961"/>
                  </a:lnTo>
                  <a:lnTo>
                    <a:pt x="27848" y="4751"/>
                  </a:lnTo>
                  <a:lnTo>
                    <a:pt x="27885" y="4542"/>
                  </a:lnTo>
                  <a:lnTo>
                    <a:pt x="27912" y="4259"/>
                  </a:lnTo>
                  <a:lnTo>
                    <a:pt x="27939" y="3967"/>
                  </a:lnTo>
                  <a:lnTo>
                    <a:pt x="27949" y="3684"/>
                  </a:lnTo>
                  <a:lnTo>
                    <a:pt x="27939" y="3393"/>
                  </a:lnTo>
                  <a:lnTo>
                    <a:pt x="27930" y="3110"/>
                  </a:lnTo>
                  <a:lnTo>
                    <a:pt x="27912" y="2827"/>
                  </a:lnTo>
                  <a:lnTo>
                    <a:pt x="27867" y="2262"/>
                  </a:lnTo>
                  <a:lnTo>
                    <a:pt x="27812" y="1697"/>
                  </a:lnTo>
                  <a:lnTo>
                    <a:pt x="27766" y="1131"/>
                  </a:lnTo>
                  <a:lnTo>
                    <a:pt x="27748" y="849"/>
                  </a:lnTo>
                  <a:lnTo>
                    <a:pt x="27739" y="566"/>
                  </a:lnTo>
                  <a:lnTo>
                    <a:pt x="27739" y="283"/>
                  </a:lnTo>
                  <a:lnTo>
                    <a:pt x="27748" y="1"/>
                  </a:lnTo>
                  <a:close/>
                </a:path>
              </a:pathLst>
            </a:custGeom>
            <a:solidFill>
              <a:srgbClr val="8DA4BA">
                <a:alpha val="37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13"/>
            <p:cNvSpPr/>
            <p:nvPr/>
          </p:nvSpPr>
          <p:spPr>
            <a:xfrm>
              <a:off x="2169368" y="2583040"/>
              <a:ext cx="585938" cy="517085"/>
            </a:xfrm>
            <a:custGeom>
              <a:rect b="b" l="l" r="r" t="t"/>
              <a:pathLst>
                <a:path extrusionOk="0" h="9102" w="10314">
                  <a:moveTo>
                    <a:pt x="4897" y="1"/>
                  </a:moveTo>
                  <a:lnTo>
                    <a:pt x="4633" y="19"/>
                  </a:lnTo>
                  <a:lnTo>
                    <a:pt x="4378" y="46"/>
                  </a:lnTo>
                  <a:lnTo>
                    <a:pt x="4122" y="92"/>
                  </a:lnTo>
                  <a:lnTo>
                    <a:pt x="3867" y="138"/>
                  </a:lnTo>
                  <a:lnTo>
                    <a:pt x="3621" y="201"/>
                  </a:lnTo>
                  <a:lnTo>
                    <a:pt x="3384" y="274"/>
                  </a:lnTo>
                  <a:lnTo>
                    <a:pt x="3147" y="356"/>
                  </a:lnTo>
                  <a:lnTo>
                    <a:pt x="2919" y="448"/>
                  </a:lnTo>
                  <a:lnTo>
                    <a:pt x="2700" y="548"/>
                  </a:lnTo>
                  <a:lnTo>
                    <a:pt x="2481" y="657"/>
                  </a:lnTo>
                  <a:lnTo>
                    <a:pt x="2271" y="776"/>
                  </a:lnTo>
                  <a:lnTo>
                    <a:pt x="2071" y="904"/>
                  </a:lnTo>
                  <a:lnTo>
                    <a:pt x="1879" y="1031"/>
                  </a:lnTo>
                  <a:lnTo>
                    <a:pt x="1688" y="1177"/>
                  </a:lnTo>
                  <a:lnTo>
                    <a:pt x="1514" y="1332"/>
                  </a:lnTo>
                  <a:lnTo>
                    <a:pt x="1341" y="1487"/>
                  </a:lnTo>
                  <a:lnTo>
                    <a:pt x="1177" y="1651"/>
                  </a:lnTo>
                  <a:lnTo>
                    <a:pt x="1022" y="1825"/>
                  </a:lnTo>
                  <a:lnTo>
                    <a:pt x="885" y="2007"/>
                  </a:lnTo>
                  <a:lnTo>
                    <a:pt x="748" y="2189"/>
                  </a:lnTo>
                  <a:lnTo>
                    <a:pt x="621" y="2381"/>
                  </a:lnTo>
                  <a:lnTo>
                    <a:pt x="511" y="2572"/>
                  </a:lnTo>
                  <a:lnTo>
                    <a:pt x="402" y="2773"/>
                  </a:lnTo>
                  <a:lnTo>
                    <a:pt x="311" y="2983"/>
                  </a:lnTo>
                  <a:lnTo>
                    <a:pt x="229" y="3192"/>
                  </a:lnTo>
                  <a:lnTo>
                    <a:pt x="165" y="3411"/>
                  </a:lnTo>
                  <a:lnTo>
                    <a:pt x="101" y="3630"/>
                  </a:lnTo>
                  <a:lnTo>
                    <a:pt x="55" y="3858"/>
                  </a:lnTo>
                  <a:lnTo>
                    <a:pt x="28" y="4086"/>
                  </a:lnTo>
                  <a:lnTo>
                    <a:pt x="10" y="4314"/>
                  </a:lnTo>
                  <a:lnTo>
                    <a:pt x="1" y="4551"/>
                  </a:lnTo>
                  <a:lnTo>
                    <a:pt x="10" y="4779"/>
                  </a:lnTo>
                  <a:lnTo>
                    <a:pt x="28" y="5016"/>
                  </a:lnTo>
                  <a:lnTo>
                    <a:pt x="55" y="5244"/>
                  </a:lnTo>
                  <a:lnTo>
                    <a:pt x="101" y="5463"/>
                  </a:lnTo>
                  <a:lnTo>
                    <a:pt x="165" y="5682"/>
                  </a:lnTo>
                  <a:lnTo>
                    <a:pt x="229" y="5901"/>
                  </a:lnTo>
                  <a:lnTo>
                    <a:pt x="311" y="6110"/>
                  </a:lnTo>
                  <a:lnTo>
                    <a:pt x="402" y="6320"/>
                  </a:lnTo>
                  <a:lnTo>
                    <a:pt x="511" y="6521"/>
                  </a:lnTo>
                  <a:lnTo>
                    <a:pt x="621" y="6721"/>
                  </a:lnTo>
                  <a:lnTo>
                    <a:pt x="748" y="6913"/>
                  </a:lnTo>
                  <a:lnTo>
                    <a:pt x="885" y="7095"/>
                  </a:lnTo>
                  <a:lnTo>
                    <a:pt x="1022" y="7268"/>
                  </a:lnTo>
                  <a:lnTo>
                    <a:pt x="1177" y="7442"/>
                  </a:lnTo>
                  <a:lnTo>
                    <a:pt x="1341" y="7606"/>
                  </a:lnTo>
                  <a:lnTo>
                    <a:pt x="1514" y="7770"/>
                  </a:lnTo>
                  <a:lnTo>
                    <a:pt x="1688" y="7916"/>
                  </a:lnTo>
                  <a:lnTo>
                    <a:pt x="1879" y="8062"/>
                  </a:lnTo>
                  <a:lnTo>
                    <a:pt x="2071" y="8198"/>
                  </a:lnTo>
                  <a:lnTo>
                    <a:pt x="2271" y="8326"/>
                  </a:lnTo>
                  <a:lnTo>
                    <a:pt x="2481" y="8445"/>
                  </a:lnTo>
                  <a:lnTo>
                    <a:pt x="2700" y="8554"/>
                  </a:lnTo>
                  <a:lnTo>
                    <a:pt x="2919" y="8654"/>
                  </a:lnTo>
                  <a:lnTo>
                    <a:pt x="3147" y="8746"/>
                  </a:lnTo>
                  <a:lnTo>
                    <a:pt x="3384" y="8828"/>
                  </a:lnTo>
                  <a:lnTo>
                    <a:pt x="3621" y="8891"/>
                  </a:lnTo>
                  <a:lnTo>
                    <a:pt x="3867" y="8955"/>
                  </a:lnTo>
                  <a:lnTo>
                    <a:pt x="4122" y="9010"/>
                  </a:lnTo>
                  <a:lnTo>
                    <a:pt x="4378" y="9046"/>
                  </a:lnTo>
                  <a:lnTo>
                    <a:pt x="4633" y="9074"/>
                  </a:lnTo>
                  <a:lnTo>
                    <a:pt x="4897" y="9092"/>
                  </a:lnTo>
                  <a:lnTo>
                    <a:pt x="5162" y="9101"/>
                  </a:lnTo>
                  <a:lnTo>
                    <a:pt x="5426" y="9092"/>
                  </a:lnTo>
                  <a:lnTo>
                    <a:pt x="5691" y="9074"/>
                  </a:lnTo>
                  <a:lnTo>
                    <a:pt x="5946" y="9046"/>
                  </a:lnTo>
                  <a:lnTo>
                    <a:pt x="6201" y="9010"/>
                  </a:lnTo>
                  <a:lnTo>
                    <a:pt x="6447" y="8955"/>
                  </a:lnTo>
                  <a:lnTo>
                    <a:pt x="6694" y="8891"/>
                  </a:lnTo>
                  <a:lnTo>
                    <a:pt x="6931" y="8828"/>
                  </a:lnTo>
                  <a:lnTo>
                    <a:pt x="7168" y="8746"/>
                  </a:lnTo>
                  <a:lnTo>
                    <a:pt x="7396" y="8654"/>
                  </a:lnTo>
                  <a:lnTo>
                    <a:pt x="7615" y="8554"/>
                  </a:lnTo>
                  <a:lnTo>
                    <a:pt x="7833" y="8445"/>
                  </a:lnTo>
                  <a:lnTo>
                    <a:pt x="8043" y="8326"/>
                  </a:lnTo>
                  <a:lnTo>
                    <a:pt x="8244" y="8198"/>
                  </a:lnTo>
                  <a:lnTo>
                    <a:pt x="8444" y="8062"/>
                  </a:lnTo>
                  <a:lnTo>
                    <a:pt x="8627" y="7916"/>
                  </a:lnTo>
                  <a:lnTo>
                    <a:pt x="8809" y="7770"/>
                  </a:lnTo>
                  <a:lnTo>
                    <a:pt x="8973" y="7606"/>
                  </a:lnTo>
                  <a:lnTo>
                    <a:pt x="9137" y="7442"/>
                  </a:lnTo>
                  <a:lnTo>
                    <a:pt x="9292" y="7268"/>
                  </a:lnTo>
                  <a:lnTo>
                    <a:pt x="9438" y="7095"/>
                  </a:lnTo>
                  <a:lnTo>
                    <a:pt x="9575" y="6913"/>
                  </a:lnTo>
                  <a:lnTo>
                    <a:pt x="9694" y="6721"/>
                  </a:lnTo>
                  <a:lnTo>
                    <a:pt x="9812" y="6521"/>
                  </a:lnTo>
                  <a:lnTo>
                    <a:pt x="9913" y="6320"/>
                  </a:lnTo>
                  <a:lnTo>
                    <a:pt x="10004" y="6110"/>
                  </a:lnTo>
                  <a:lnTo>
                    <a:pt x="10086" y="5901"/>
                  </a:lnTo>
                  <a:lnTo>
                    <a:pt x="10159" y="5682"/>
                  </a:lnTo>
                  <a:lnTo>
                    <a:pt x="10213" y="5463"/>
                  </a:lnTo>
                  <a:lnTo>
                    <a:pt x="10259" y="5244"/>
                  </a:lnTo>
                  <a:lnTo>
                    <a:pt x="10286" y="5016"/>
                  </a:lnTo>
                  <a:lnTo>
                    <a:pt x="10314" y="4779"/>
                  </a:lnTo>
                  <a:lnTo>
                    <a:pt x="10314" y="4551"/>
                  </a:lnTo>
                  <a:lnTo>
                    <a:pt x="10314" y="4314"/>
                  </a:lnTo>
                  <a:lnTo>
                    <a:pt x="10286" y="4086"/>
                  </a:lnTo>
                  <a:lnTo>
                    <a:pt x="10259" y="3858"/>
                  </a:lnTo>
                  <a:lnTo>
                    <a:pt x="10213" y="3630"/>
                  </a:lnTo>
                  <a:lnTo>
                    <a:pt x="10159" y="3411"/>
                  </a:lnTo>
                  <a:lnTo>
                    <a:pt x="10086" y="3192"/>
                  </a:lnTo>
                  <a:lnTo>
                    <a:pt x="10004" y="2983"/>
                  </a:lnTo>
                  <a:lnTo>
                    <a:pt x="9913" y="2773"/>
                  </a:lnTo>
                  <a:lnTo>
                    <a:pt x="9812" y="2572"/>
                  </a:lnTo>
                  <a:lnTo>
                    <a:pt x="9694" y="2381"/>
                  </a:lnTo>
                  <a:lnTo>
                    <a:pt x="9575" y="2189"/>
                  </a:lnTo>
                  <a:lnTo>
                    <a:pt x="9438" y="2007"/>
                  </a:lnTo>
                  <a:lnTo>
                    <a:pt x="9292" y="1825"/>
                  </a:lnTo>
                  <a:lnTo>
                    <a:pt x="9137" y="1651"/>
                  </a:lnTo>
                  <a:lnTo>
                    <a:pt x="8973" y="1487"/>
                  </a:lnTo>
                  <a:lnTo>
                    <a:pt x="8809" y="1332"/>
                  </a:lnTo>
                  <a:lnTo>
                    <a:pt x="8627" y="1177"/>
                  </a:lnTo>
                  <a:lnTo>
                    <a:pt x="8444" y="1031"/>
                  </a:lnTo>
                  <a:lnTo>
                    <a:pt x="8244" y="904"/>
                  </a:lnTo>
                  <a:lnTo>
                    <a:pt x="8043" y="776"/>
                  </a:lnTo>
                  <a:lnTo>
                    <a:pt x="7833" y="657"/>
                  </a:lnTo>
                  <a:lnTo>
                    <a:pt x="7615" y="548"/>
                  </a:lnTo>
                  <a:lnTo>
                    <a:pt x="7396" y="448"/>
                  </a:lnTo>
                  <a:lnTo>
                    <a:pt x="7168" y="356"/>
                  </a:lnTo>
                  <a:lnTo>
                    <a:pt x="6931" y="274"/>
                  </a:lnTo>
                  <a:lnTo>
                    <a:pt x="6694" y="201"/>
                  </a:lnTo>
                  <a:lnTo>
                    <a:pt x="6447" y="138"/>
                  </a:lnTo>
                  <a:lnTo>
                    <a:pt x="6201" y="92"/>
                  </a:lnTo>
                  <a:lnTo>
                    <a:pt x="5946" y="46"/>
                  </a:lnTo>
                  <a:lnTo>
                    <a:pt x="5691" y="19"/>
                  </a:lnTo>
                  <a:lnTo>
                    <a:pt x="5426" y="1"/>
                  </a:lnTo>
                  <a:close/>
                </a:path>
              </a:pathLst>
            </a:custGeom>
            <a:solidFill>
              <a:srgbClr val="419AB0">
                <a:alpha val="37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13"/>
          <p:cNvSpPr txBox="1"/>
          <p:nvPr>
            <p:ph type="ctrTitle"/>
          </p:nvPr>
        </p:nvSpPr>
        <p:spPr>
          <a:xfrm>
            <a:off x="3874173" y="1765950"/>
            <a:ext cx="4589100" cy="16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200">
                <a:solidFill>
                  <a:srgbClr val="435D74"/>
                </a:solidFill>
              </a:rPr>
              <a:t>Multimodal Emotion Recognition from Eye Movement and EEG</a:t>
            </a:r>
            <a:endParaRPr sz="4200">
              <a:solidFill>
                <a:srgbClr val="435D74"/>
              </a:solidFill>
            </a:endParaRPr>
          </a:p>
        </p:txBody>
      </p:sp>
      <p:sp>
        <p:nvSpPr>
          <p:cNvPr id="46" name="Google Shape;46;p13"/>
          <p:cNvSpPr txBox="1"/>
          <p:nvPr>
            <p:ph idx="1" type="subTitle"/>
          </p:nvPr>
        </p:nvSpPr>
        <p:spPr>
          <a:xfrm>
            <a:off x="3972612" y="3564025"/>
            <a:ext cx="33705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0226594 || </a:t>
            </a:r>
            <a:r>
              <a:rPr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Sara Carolina Gómez Delgado</a:t>
            </a:r>
            <a:endParaRPr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"/>
          <p:cNvSpPr txBox="1"/>
          <p:nvPr>
            <p:ph type="title"/>
          </p:nvPr>
        </p:nvSpPr>
        <p:spPr>
          <a:xfrm>
            <a:off x="457200" y="494350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20">
                <a:solidFill>
                  <a:srgbClr val="435D74"/>
                </a:solidFill>
              </a:rPr>
              <a:t>Transformers</a:t>
            </a:r>
            <a:endParaRPr sz="3420">
              <a:solidFill>
                <a:srgbClr val="435D74"/>
              </a:solidFill>
            </a:endParaRPr>
          </a:p>
        </p:txBody>
      </p:sp>
      <p:pic>
        <p:nvPicPr>
          <p:cNvPr id="238" name="Google Shape;2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1300" y="981250"/>
            <a:ext cx="4533950" cy="371257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2"/>
          <p:cNvSpPr txBox="1"/>
          <p:nvPr/>
        </p:nvSpPr>
        <p:spPr>
          <a:xfrm>
            <a:off x="752575" y="1909338"/>
            <a:ext cx="41148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5D7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Used primarily in the fields:</a:t>
            </a:r>
            <a:endParaRPr sz="1800">
              <a:solidFill>
                <a:srgbClr val="435D7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800"/>
              <a:buFont typeface="Fira Sans Extra Condensed"/>
              <a:buChar char="●"/>
            </a:pPr>
            <a:r>
              <a:rPr lang="en" sz="1800">
                <a:solidFill>
                  <a:srgbClr val="435D7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Natural Language Processing (NLP)</a:t>
            </a:r>
            <a:endParaRPr sz="1800">
              <a:solidFill>
                <a:srgbClr val="435D7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800"/>
              <a:buFont typeface="Fira Sans Extra Condensed"/>
              <a:buChar char="●"/>
            </a:pPr>
            <a:r>
              <a:rPr lang="en" sz="1800">
                <a:solidFill>
                  <a:srgbClr val="435D7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Computer Vision (CV)</a:t>
            </a:r>
            <a:endParaRPr sz="1800">
              <a:solidFill>
                <a:srgbClr val="435D7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/>
          <p:nvPr>
            <p:ph type="title"/>
          </p:nvPr>
        </p:nvSpPr>
        <p:spPr>
          <a:xfrm>
            <a:off x="457200" y="875550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20">
                <a:solidFill>
                  <a:srgbClr val="435D74"/>
                </a:solidFill>
              </a:rPr>
              <a:t>Long Short-Term Memory (LSTM)</a:t>
            </a:r>
            <a:endParaRPr sz="2620">
              <a:solidFill>
                <a:srgbClr val="435D74"/>
              </a:solidFill>
            </a:endParaRPr>
          </a:p>
        </p:txBody>
      </p:sp>
      <p:sp>
        <p:nvSpPr>
          <p:cNvPr id="245" name="Google Shape;245;p23"/>
          <p:cNvSpPr txBox="1"/>
          <p:nvPr/>
        </p:nvSpPr>
        <p:spPr>
          <a:xfrm>
            <a:off x="1268100" y="1246950"/>
            <a:ext cx="66078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5D7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LSTM can process not only single data points (such as images), but also entire sequences of data (speech or video)</a:t>
            </a:r>
            <a:endParaRPr sz="1800">
              <a:solidFill>
                <a:srgbClr val="435D7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46" name="Google Shape;2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5100" y="2829150"/>
            <a:ext cx="2393892" cy="17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5600" y="2822461"/>
            <a:ext cx="2411726" cy="180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 txBox="1"/>
          <p:nvPr>
            <p:ph type="title"/>
          </p:nvPr>
        </p:nvSpPr>
        <p:spPr>
          <a:xfrm>
            <a:off x="457200" y="93732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435D74"/>
                </a:solidFill>
              </a:rPr>
              <a:t>WaveNet</a:t>
            </a:r>
            <a:endParaRPr sz="3400">
              <a:solidFill>
                <a:srgbClr val="435D74"/>
              </a:solidFill>
            </a:endParaRPr>
          </a:p>
        </p:txBody>
      </p:sp>
      <p:sp>
        <p:nvSpPr>
          <p:cNvPr id="253" name="Google Shape;253;p24"/>
          <p:cNvSpPr txBox="1"/>
          <p:nvPr/>
        </p:nvSpPr>
        <p:spPr>
          <a:xfrm>
            <a:off x="1268100" y="1160800"/>
            <a:ext cx="66078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5D7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 Deep Generative model of raw audio waveforms.</a:t>
            </a:r>
            <a:endParaRPr sz="1800">
              <a:solidFill>
                <a:srgbClr val="435D7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54" name="Google Shape;2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1463" y="2288725"/>
            <a:ext cx="4641063" cy="235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5"/>
          <p:cNvSpPr txBox="1"/>
          <p:nvPr>
            <p:ph type="title"/>
          </p:nvPr>
        </p:nvSpPr>
        <p:spPr>
          <a:xfrm>
            <a:off x="311700" y="1338125"/>
            <a:ext cx="8520600" cy="112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435D74"/>
                </a:solidFill>
              </a:rPr>
              <a:t>Classification</a:t>
            </a:r>
            <a:endParaRPr sz="6000">
              <a:solidFill>
                <a:srgbClr val="435D74"/>
              </a:solidFill>
            </a:endParaRPr>
          </a:p>
        </p:txBody>
      </p:sp>
      <p:pic>
        <p:nvPicPr>
          <p:cNvPr id="260" name="Google Shape;260;p25"/>
          <p:cNvPicPr preferRelativeResize="0"/>
          <p:nvPr/>
        </p:nvPicPr>
        <p:blipFill rotWithShape="1">
          <a:blip r:embed="rId3">
            <a:alphaModFix/>
          </a:blip>
          <a:srcRect b="34690" l="29910" r="31570" t="34183"/>
          <a:stretch/>
        </p:blipFill>
        <p:spPr>
          <a:xfrm>
            <a:off x="3376675" y="2466725"/>
            <a:ext cx="2390650" cy="144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0775"/>
            <a:ext cx="8839201" cy="3781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0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/>
          <p:nvPr>
            <p:ph type="title"/>
          </p:nvPr>
        </p:nvSpPr>
        <p:spPr>
          <a:xfrm>
            <a:off x="311700" y="1707275"/>
            <a:ext cx="8520600" cy="112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435D74"/>
                </a:solidFill>
              </a:rPr>
              <a:t>Problem</a:t>
            </a:r>
            <a:endParaRPr sz="6000">
              <a:solidFill>
                <a:srgbClr val="435D74"/>
              </a:solidFill>
            </a:endParaRPr>
          </a:p>
        </p:txBody>
      </p:sp>
      <p:pic>
        <p:nvPicPr>
          <p:cNvPr id="57" name="Google Shape;57;p15"/>
          <p:cNvPicPr preferRelativeResize="0"/>
          <p:nvPr/>
        </p:nvPicPr>
        <p:blipFill rotWithShape="1">
          <a:blip r:embed="rId3">
            <a:alphaModFix/>
          </a:blip>
          <a:srcRect b="0" l="0" r="0" t="37814"/>
          <a:stretch/>
        </p:blipFill>
        <p:spPr>
          <a:xfrm>
            <a:off x="2990675" y="2749750"/>
            <a:ext cx="3162626" cy="14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6"/>
          <p:cNvPicPr preferRelativeResize="0"/>
          <p:nvPr/>
        </p:nvPicPr>
        <p:blipFill rotWithShape="1">
          <a:blip r:embed="rId3">
            <a:alphaModFix/>
          </a:blip>
          <a:srcRect b="7242" l="19987" r="23278" t="22369"/>
          <a:stretch/>
        </p:blipFill>
        <p:spPr>
          <a:xfrm>
            <a:off x="5245597" y="438375"/>
            <a:ext cx="3244500" cy="402525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6"/>
          <p:cNvSpPr txBox="1"/>
          <p:nvPr>
            <p:ph type="title"/>
          </p:nvPr>
        </p:nvSpPr>
        <p:spPr>
          <a:xfrm>
            <a:off x="520000" y="771388"/>
            <a:ext cx="4454400" cy="9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>
                <a:solidFill>
                  <a:srgbClr val="435D74"/>
                </a:solidFill>
              </a:rPr>
              <a:t>Classify different types of emotions based on human brain waves and eye movements.</a:t>
            </a:r>
            <a:endParaRPr b="0" sz="2200">
              <a:solidFill>
                <a:srgbClr val="435D74"/>
              </a:solidFill>
            </a:endParaRPr>
          </a:p>
        </p:txBody>
      </p:sp>
      <p:pic>
        <p:nvPicPr>
          <p:cNvPr id="64" name="Google Shape;6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2925" y="1851375"/>
            <a:ext cx="3008550" cy="2256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6"/>
          <p:cNvSpPr txBox="1"/>
          <p:nvPr>
            <p:ph type="title"/>
          </p:nvPr>
        </p:nvSpPr>
        <p:spPr>
          <a:xfrm>
            <a:off x="3928475" y="2855263"/>
            <a:ext cx="9843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419AB0"/>
                </a:solidFill>
              </a:rPr>
              <a:t>Disgust</a:t>
            </a:r>
            <a:endParaRPr b="0" sz="1500">
              <a:solidFill>
                <a:srgbClr val="419AB0"/>
              </a:solidFill>
            </a:endParaRPr>
          </a:p>
        </p:txBody>
      </p:sp>
      <p:sp>
        <p:nvSpPr>
          <p:cNvPr id="66" name="Google Shape;66;p16"/>
          <p:cNvSpPr txBox="1"/>
          <p:nvPr>
            <p:ph type="title"/>
          </p:nvPr>
        </p:nvSpPr>
        <p:spPr>
          <a:xfrm>
            <a:off x="2193525" y="3966788"/>
            <a:ext cx="9843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419AB0"/>
                </a:solidFill>
              </a:rPr>
              <a:t>Fear</a:t>
            </a:r>
            <a:endParaRPr b="0" sz="1500">
              <a:solidFill>
                <a:srgbClr val="419AB0"/>
              </a:solidFill>
            </a:endParaRPr>
          </a:p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3267175" y="1996588"/>
            <a:ext cx="9843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419AB0"/>
                </a:solidFill>
              </a:rPr>
              <a:t>Sad</a:t>
            </a:r>
            <a:endParaRPr b="0" sz="1500">
              <a:solidFill>
                <a:srgbClr val="419AB0"/>
              </a:solidFill>
            </a:endParaRPr>
          </a:p>
        </p:txBody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1083675" y="2136688"/>
            <a:ext cx="9843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419AB0"/>
                </a:solidFill>
              </a:rPr>
              <a:t>Happy</a:t>
            </a:r>
            <a:endParaRPr b="0" sz="1500">
              <a:solidFill>
                <a:srgbClr val="419AB0"/>
              </a:solidFill>
            </a:endParaRPr>
          </a:p>
        </p:txBody>
      </p:sp>
      <p:sp>
        <p:nvSpPr>
          <p:cNvPr id="69" name="Google Shape;69;p16"/>
          <p:cNvSpPr txBox="1"/>
          <p:nvPr>
            <p:ph type="title"/>
          </p:nvPr>
        </p:nvSpPr>
        <p:spPr>
          <a:xfrm>
            <a:off x="571600" y="3088913"/>
            <a:ext cx="9843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419AB0"/>
                </a:solidFill>
              </a:rPr>
              <a:t>Neutral</a:t>
            </a:r>
            <a:endParaRPr b="0" sz="1500">
              <a:solidFill>
                <a:srgbClr val="419AB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311700" y="1128950"/>
            <a:ext cx="8520600" cy="112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435D74"/>
                </a:solidFill>
              </a:rPr>
              <a:t>Applications</a:t>
            </a:r>
            <a:endParaRPr sz="6000">
              <a:solidFill>
                <a:srgbClr val="435D74"/>
              </a:solidFill>
            </a:endParaRPr>
          </a:p>
        </p:txBody>
      </p:sp>
      <p:pic>
        <p:nvPicPr>
          <p:cNvPr id="75" name="Google Shape;75;p17"/>
          <p:cNvPicPr preferRelativeResize="0"/>
          <p:nvPr/>
        </p:nvPicPr>
        <p:blipFill rotWithShape="1">
          <a:blip r:embed="rId3">
            <a:alphaModFix/>
          </a:blip>
          <a:srcRect b="6672" l="16994" r="21719" t="0"/>
          <a:stretch/>
        </p:blipFill>
        <p:spPr>
          <a:xfrm>
            <a:off x="3753725" y="2483750"/>
            <a:ext cx="1636550" cy="186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8"/>
          <p:cNvGrpSpPr/>
          <p:nvPr/>
        </p:nvGrpSpPr>
        <p:grpSpPr>
          <a:xfrm>
            <a:off x="457275" y="1433875"/>
            <a:ext cx="2363700" cy="786751"/>
            <a:chOff x="1429500" y="1073600"/>
            <a:chExt cx="2363700" cy="786751"/>
          </a:xfrm>
        </p:grpSpPr>
        <p:sp>
          <p:nvSpPr>
            <p:cNvPr id="81" name="Google Shape;81;p18"/>
            <p:cNvSpPr txBox="1"/>
            <p:nvPr/>
          </p:nvSpPr>
          <p:spPr>
            <a:xfrm>
              <a:off x="1429500" y="1073600"/>
              <a:ext cx="23637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Understanding Emotions</a:t>
              </a:r>
              <a:endParaRPr b="1" sz="17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" name="Google Shape;82;p18"/>
            <p:cNvSpPr txBox="1"/>
            <p:nvPr/>
          </p:nvSpPr>
          <p:spPr>
            <a:xfrm>
              <a:off x="1429500" y="1461651"/>
              <a:ext cx="2061000" cy="39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Relationship between emotions, EEG and eye movement.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3" name="Google Shape;83;p18"/>
          <p:cNvSpPr/>
          <p:nvPr/>
        </p:nvSpPr>
        <p:spPr>
          <a:xfrm>
            <a:off x="548088" y="600785"/>
            <a:ext cx="680700" cy="680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b="1" sz="18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84" name="Google Shape;84;p18"/>
          <p:cNvGrpSpPr/>
          <p:nvPr/>
        </p:nvGrpSpPr>
        <p:grpSpPr>
          <a:xfrm>
            <a:off x="457200" y="2761110"/>
            <a:ext cx="2191500" cy="1513769"/>
            <a:chOff x="457200" y="3218310"/>
            <a:chExt cx="2191500" cy="1513769"/>
          </a:xfrm>
        </p:grpSpPr>
        <p:grpSp>
          <p:nvGrpSpPr>
            <p:cNvPr id="85" name="Google Shape;85;p18"/>
            <p:cNvGrpSpPr/>
            <p:nvPr/>
          </p:nvGrpSpPr>
          <p:grpSpPr>
            <a:xfrm>
              <a:off x="457200" y="4051400"/>
              <a:ext cx="2191500" cy="680679"/>
              <a:chOff x="1429500" y="2034175"/>
              <a:chExt cx="2191500" cy="680679"/>
            </a:xfrm>
          </p:grpSpPr>
          <p:sp>
            <p:nvSpPr>
              <p:cNvPr id="86" name="Google Shape;86;p18"/>
              <p:cNvSpPr txBox="1"/>
              <p:nvPr/>
            </p:nvSpPr>
            <p:spPr>
              <a:xfrm>
                <a:off x="1429500" y="2034175"/>
                <a:ext cx="2191500" cy="27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Therapeutic Purposes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7" name="Google Shape;87;p18"/>
              <p:cNvSpPr txBox="1"/>
              <p:nvPr/>
            </p:nvSpPr>
            <p:spPr>
              <a:xfrm>
                <a:off x="1429500" y="2311354"/>
                <a:ext cx="2061000" cy="40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Evaluate</a:t>
                </a: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 treatments effectiveness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8" name="Google Shape;88;p18"/>
            <p:cNvSpPr/>
            <p:nvPr/>
          </p:nvSpPr>
          <p:spPr>
            <a:xfrm>
              <a:off x="548013" y="3218310"/>
              <a:ext cx="680700" cy="680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b="1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9" name="Google Shape;89;p18"/>
          <p:cNvGrpSpPr/>
          <p:nvPr/>
        </p:nvGrpSpPr>
        <p:grpSpPr>
          <a:xfrm>
            <a:off x="6625800" y="600785"/>
            <a:ext cx="2061000" cy="1513753"/>
            <a:chOff x="6625800" y="1057985"/>
            <a:chExt cx="2061000" cy="1513753"/>
          </a:xfrm>
        </p:grpSpPr>
        <p:grpSp>
          <p:nvGrpSpPr>
            <p:cNvPr id="90" name="Google Shape;90;p18"/>
            <p:cNvGrpSpPr/>
            <p:nvPr/>
          </p:nvGrpSpPr>
          <p:grpSpPr>
            <a:xfrm>
              <a:off x="6625800" y="1891075"/>
              <a:ext cx="2061000" cy="680664"/>
              <a:chOff x="5189025" y="1073600"/>
              <a:chExt cx="2061000" cy="680664"/>
            </a:xfrm>
          </p:grpSpPr>
          <p:sp>
            <p:nvSpPr>
              <p:cNvPr id="91" name="Google Shape;91;p18"/>
              <p:cNvSpPr txBox="1"/>
              <p:nvPr/>
            </p:nvSpPr>
            <p:spPr>
              <a:xfrm>
                <a:off x="5189025" y="1073600"/>
                <a:ext cx="2061000" cy="27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Diagnosis Purposes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2" name="Google Shape;92;p18"/>
              <p:cNvSpPr txBox="1"/>
              <p:nvPr/>
            </p:nvSpPr>
            <p:spPr>
              <a:xfrm>
                <a:off x="5189025" y="1355564"/>
                <a:ext cx="2061000" cy="39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Psychiatry and Psychology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3" name="Google Shape;93;p18"/>
            <p:cNvSpPr/>
            <p:nvPr/>
          </p:nvSpPr>
          <p:spPr>
            <a:xfrm>
              <a:off x="7915263" y="1057985"/>
              <a:ext cx="680700" cy="68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b="1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4" name="Google Shape;94;p18"/>
          <p:cNvGrpSpPr/>
          <p:nvPr/>
        </p:nvGrpSpPr>
        <p:grpSpPr>
          <a:xfrm>
            <a:off x="6495300" y="3441800"/>
            <a:ext cx="2191500" cy="833079"/>
            <a:chOff x="5058525" y="1881775"/>
            <a:chExt cx="2191500" cy="833079"/>
          </a:xfrm>
        </p:grpSpPr>
        <p:sp>
          <p:nvSpPr>
            <p:cNvPr id="95" name="Google Shape;95;p18"/>
            <p:cNvSpPr txBox="1"/>
            <p:nvPr/>
          </p:nvSpPr>
          <p:spPr>
            <a:xfrm>
              <a:off x="5058525" y="1881775"/>
              <a:ext cx="21915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Affective Computing Technologies</a:t>
              </a:r>
              <a:endParaRPr b="1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6" name="Google Shape;96;p18"/>
            <p:cNvSpPr txBox="1"/>
            <p:nvPr/>
          </p:nvSpPr>
          <p:spPr>
            <a:xfrm>
              <a:off x="5189025" y="2311354"/>
              <a:ext cx="2061000" cy="40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Human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-computer interaction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7" name="Google Shape;97;p18"/>
          <p:cNvSpPr/>
          <p:nvPr/>
        </p:nvSpPr>
        <p:spPr>
          <a:xfrm>
            <a:off x="7915238" y="2601135"/>
            <a:ext cx="680700" cy="680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b="1" sz="18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8" name="Google Shape;98;p18"/>
          <p:cNvSpPr/>
          <p:nvPr/>
        </p:nvSpPr>
        <p:spPr>
          <a:xfrm>
            <a:off x="3483826" y="806735"/>
            <a:ext cx="268800" cy="26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9" name="Google Shape;99;p18"/>
          <p:cNvSpPr/>
          <p:nvPr/>
        </p:nvSpPr>
        <p:spPr>
          <a:xfrm>
            <a:off x="5391351" y="806735"/>
            <a:ext cx="268800" cy="268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3483826" y="3800150"/>
            <a:ext cx="268800" cy="26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" name="Google Shape;101;p18"/>
          <p:cNvSpPr/>
          <p:nvPr/>
        </p:nvSpPr>
        <p:spPr>
          <a:xfrm>
            <a:off x="5391351" y="3800150"/>
            <a:ext cx="268800" cy="268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02" name="Google Shape;102;p18"/>
          <p:cNvCxnSpPr>
            <a:stCxn id="98" idx="6"/>
            <a:endCxn id="99" idx="2"/>
          </p:cNvCxnSpPr>
          <p:nvPr/>
        </p:nvCxnSpPr>
        <p:spPr>
          <a:xfrm>
            <a:off x="3752626" y="941135"/>
            <a:ext cx="163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" name="Google Shape;103;p18"/>
          <p:cNvCxnSpPr>
            <a:stCxn id="99" idx="4"/>
            <a:endCxn id="101" idx="0"/>
          </p:cNvCxnSpPr>
          <p:nvPr/>
        </p:nvCxnSpPr>
        <p:spPr>
          <a:xfrm>
            <a:off x="5525751" y="1075535"/>
            <a:ext cx="0" cy="27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8"/>
          <p:cNvCxnSpPr>
            <a:stCxn id="101" idx="2"/>
            <a:endCxn id="100" idx="6"/>
          </p:cNvCxnSpPr>
          <p:nvPr/>
        </p:nvCxnSpPr>
        <p:spPr>
          <a:xfrm rot="10800000">
            <a:off x="3752751" y="3934550"/>
            <a:ext cx="163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Google Shape;105;p18"/>
          <p:cNvCxnSpPr>
            <a:stCxn id="100" idx="0"/>
            <a:endCxn id="98" idx="4"/>
          </p:cNvCxnSpPr>
          <p:nvPr/>
        </p:nvCxnSpPr>
        <p:spPr>
          <a:xfrm rot="10800000">
            <a:off x="3618226" y="1075550"/>
            <a:ext cx="0" cy="27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06" name="Google Shape;106;p18"/>
          <p:cNvGrpSpPr/>
          <p:nvPr/>
        </p:nvGrpSpPr>
        <p:grpSpPr>
          <a:xfrm>
            <a:off x="2950954" y="1450370"/>
            <a:ext cx="3242177" cy="1967257"/>
            <a:chOff x="922500" y="2861275"/>
            <a:chExt cx="2802712" cy="1700603"/>
          </a:xfrm>
        </p:grpSpPr>
        <p:sp>
          <p:nvSpPr>
            <p:cNvPr id="107" name="Google Shape;107;p18"/>
            <p:cNvSpPr/>
            <p:nvPr/>
          </p:nvSpPr>
          <p:spPr>
            <a:xfrm>
              <a:off x="1123878" y="2861275"/>
              <a:ext cx="2400581" cy="1481132"/>
            </a:xfrm>
            <a:custGeom>
              <a:rect b="b" l="l" r="r" t="t"/>
              <a:pathLst>
                <a:path extrusionOk="0" h="21594" w="34999">
                  <a:moveTo>
                    <a:pt x="1569" y="0"/>
                  </a:moveTo>
                  <a:lnTo>
                    <a:pt x="1414" y="10"/>
                  </a:lnTo>
                  <a:lnTo>
                    <a:pt x="1259" y="37"/>
                  </a:lnTo>
                  <a:lnTo>
                    <a:pt x="1104" y="73"/>
                  </a:lnTo>
                  <a:lnTo>
                    <a:pt x="958" y="128"/>
                  </a:lnTo>
                  <a:lnTo>
                    <a:pt x="822" y="192"/>
                  </a:lnTo>
                  <a:lnTo>
                    <a:pt x="694" y="274"/>
                  </a:lnTo>
                  <a:lnTo>
                    <a:pt x="575" y="365"/>
                  </a:lnTo>
                  <a:lnTo>
                    <a:pt x="457" y="466"/>
                  </a:lnTo>
                  <a:lnTo>
                    <a:pt x="357" y="575"/>
                  </a:lnTo>
                  <a:lnTo>
                    <a:pt x="265" y="703"/>
                  </a:lnTo>
                  <a:lnTo>
                    <a:pt x="192" y="830"/>
                  </a:lnTo>
                  <a:lnTo>
                    <a:pt x="119" y="967"/>
                  </a:lnTo>
                  <a:lnTo>
                    <a:pt x="65" y="1113"/>
                  </a:lnTo>
                  <a:lnTo>
                    <a:pt x="28" y="1259"/>
                  </a:lnTo>
                  <a:lnTo>
                    <a:pt x="10" y="1414"/>
                  </a:lnTo>
                  <a:lnTo>
                    <a:pt x="1" y="1578"/>
                  </a:lnTo>
                  <a:lnTo>
                    <a:pt x="1" y="20016"/>
                  </a:lnTo>
                  <a:lnTo>
                    <a:pt x="10" y="20180"/>
                  </a:lnTo>
                  <a:lnTo>
                    <a:pt x="28" y="20335"/>
                  </a:lnTo>
                  <a:lnTo>
                    <a:pt x="65" y="20481"/>
                  </a:lnTo>
                  <a:lnTo>
                    <a:pt x="119" y="20627"/>
                  </a:lnTo>
                  <a:lnTo>
                    <a:pt x="192" y="20763"/>
                  </a:lnTo>
                  <a:lnTo>
                    <a:pt x="265" y="20891"/>
                  </a:lnTo>
                  <a:lnTo>
                    <a:pt x="357" y="21019"/>
                  </a:lnTo>
                  <a:lnTo>
                    <a:pt x="457" y="21128"/>
                  </a:lnTo>
                  <a:lnTo>
                    <a:pt x="575" y="21228"/>
                  </a:lnTo>
                  <a:lnTo>
                    <a:pt x="694" y="21320"/>
                  </a:lnTo>
                  <a:lnTo>
                    <a:pt x="822" y="21402"/>
                  </a:lnTo>
                  <a:lnTo>
                    <a:pt x="958" y="21466"/>
                  </a:lnTo>
                  <a:lnTo>
                    <a:pt x="1104" y="21520"/>
                  </a:lnTo>
                  <a:lnTo>
                    <a:pt x="1259" y="21557"/>
                  </a:lnTo>
                  <a:lnTo>
                    <a:pt x="1414" y="21584"/>
                  </a:lnTo>
                  <a:lnTo>
                    <a:pt x="1569" y="21593"/>
                  </a:lnTo>
                  <a:lnTo>
                    <a:pt x="33421" y="21593"/>
                  </a:lnTo>
                  <a:lnTo>
                    <a:pt x="33585" y="21584"/>
                  </a:lnTo>
                  <a:lnTo>
                    <a:pt x="33740" y="21557"/>
                  </a:lnTo>
                  <a:lnTo>
                    <a:pt x="33886" y="21520"/>
                  </a:lnTo>
                  <a:lnTo>
                    <a:pt x="34032" y="21466"/>
                  </a:lnTo>
                  <a:lnTo>
                    <a:pt x="34168" y="21402"/>
                  </a:lnTo>
                  <a:lnTo>
                    <a:pt x="34296" y="21320"/>
                  </a:lnTo>
                  <a:lnTo>
                    <a:pt x="34424" y="21228"/>
                  </a:lnTo>
                  <a:lnTo>
                    <a:pt x="34533" y="21128"/>
                  </a:lnTo>
                  <a:lnTo>
                    <a:pt x="34633" y="21019"/>
                  </a:lnTo>
                  <a:lnTo>
                    <a:pt x="34725" y="20891"/>
                  </a:lnTo>
                  <a:lnTo>
                    <a:pt x="34807" y="20763"/>
                  </a:lnTo>
                  <a:lnTo>
                    <a:pt x="34870" y="20627"/>
                  </a:lnTo>
                  <a:lnTo>
                    <a:pt x="34925" y="20481"/>
                  </a:lnTo>
                  <a:lnTo>
                    <a:pt x="34962" y="20335"/>
                  </a:lnTo>
                  <a:lnTo>
                    <a:pt x="34989" y="20180"/>
                  </a:lnTo>
                  <a:lnTo>
                    <a:pt x="34998" y="20016"/>
                  </a:lnTo>
                  <a:lnTo>
                    <a:pt x="34998" y="1578"/>
                  </a:lnTo>
                  <a:lnTo>
                    <a:pt x="34989" y="1414"/>
                  </a:lnTo>
                  <a:lnTo>
                    <a:pt x="34962" y="1259"/>
                  </a:lnTo>
                  <a:lnTo>
                    <a:pt x="34925" y="1113"/>
                  </a:lnTo>
                  <a:lnTo>
                    <a:pt x="34870" y="967"/>
                  </a:lnTo>
                  <a:lnTo>
                    <a:pt x="34807" y="830"/>
                  </a:lnTo>
                  <a:lnTo>
                    <a:pt x="34725" y="703"/>
                  </a:lnTo>
                  <a:lnTo>
                    <a:pt x="34633" y="575"/>
                  </a:lnTo>
                  <a:lnTo>
                    <a:pt x="34533" y="466"/>
                  </a:lnTo>
                  <a:lnTo>
                    <a:pt x="34424" y="365"/>
                  </a:lnTo>
                  <a:lnTo>
                    <a:pt x="34296" y="274"/>
                  </a:lnTo>
                  <a:lnTo>
                    <a:pt x="34168" y="192"/>
                  </a:lnTo>
                  <a:lnTo>
                    <a:pt x="34032" y="128"/>
                  </a:lnTo>
                  <a:lnTo>
                    <a:pt x="33886" y="73"/>
                  </a:lnTo>
                  <a:lnTo>
                    <a:pt x="33740" y="37"/>
                  </a:lnTo>
                  <a:lnTo>
                    <a:pt x="33585" y="10"/>
                  </a:lnTo>
                  <a:lnTo>
                    <a:pt x="33421" y="0"/>
                  </a:lnTo>
                  <a:close/>
                </a:path>
              </a:pathLst>
            </a:custGeom>
            <a:solidFill>
              <a:srgbClr val="1A22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1123878" y="2861275"/>
              <a:ext cx="1211574" cy="1481132"/>
            </a:xfrm>
            <a:custGeom>
              <a:rect b="b" l="l" r="r" t="t"/>
              <a:pathLst>
                <a:path extrusionOk="0" h="21594" w="17664">
                  <a:moveTo>
                    <a:pt x="1569" y="0"/>
                  </a:moveTo>
                  <a:lnTo>
                    <a:pt x="1414" y="10"/>
                  </a:lnTo>
                  <a:lnTo>
                    <a:pt x="1259" y="37"/>
                  </a:lnTo>
                  <a:lnTo>
                    <a:pt x="1104" y="73"/>
                  </a:lnTo>
                  <a:lnTo>
                    <a:pt x="958" y="128"/>
                  </a:lnTo>
                  <a:lnTo>
                    <a:pt x="822" y="192"/>
                  </a:lnTo>
                  <a:lnTo>
                    <a:pt x="694" y="274"/>
                  </a:lnTo>
                  <a:lnTo>
                    <a:pt x="575" y="365"/>
                  </a:lnTo>
                  <a:lnTo>
                    <a:pt x="457" y="466"/>
                  </a:lnTo>
                  <a:lnTo>
                    <a:pt x="357" y="575"/>
                  </a:lnTo>
                  <a:lnTo>
                    <a:pt x="265" y="703"/>
                  </a:lnTo>
                  <a:lnTo>
                    <a:pt x="192" y="830"/>
                  </a:lnTo>
                  <a:lnTo>
                    <a:pt x="119" y="967"/>
                  </a:lnTo>
                  <a:lnTo>
                    <a:pt x="65" y="1113"/>
                  </a:lnTo>
                  <a:lnTo>
                    <a:pt x="28" y="1259"/>
                  </a:lnTo>
                  <a:lnTo>
                    <a:pt x="10" y="1414"/>
                  </a:lnTo>
                  <a:lnTo>
                    <a:pt x="1" y="1578"/>
                  </a:lnTo>
                  <a:lnTo>
                    <a:pt x="1" y="20016"/>
                  </a:lnTo>
                  <a:lnTo>
                    <a:pt x="10" y="20180"/>
                  </a:lnTo>
                  <a:lnTo>
                    <a:pt x="28" y="20335"/>
                  </a:lnTo>
                  <a:lnTo>
                    <a:pt x="65" y="20481"/>
                  </a:lnTo>
                  <a:lnTo>
                    <a:pt x="119" y="20627"/>
                  </a:lnTo>
                  <a:lnTo>
                    <a:pt x="192" y="20763"/>
                  </a:lnTo>
                  <a:lnTo>
                    <a:pt x="265" y="20891"/>
                  </a:lnTo>
                  <a:lnTo>
                    <a:pt x="357" y="21019"/>
                  </a:lnTo>
                  <a:lnTo>
                    <a:pt x="457" y="21128"/>
                  </a:lnTo>
                  <a:lnTo>
                    <a:pt x="575" y="21228"/>
                  </a:lnTo>
                  <a:lnTo>
                    <a:pt x="694" y="21320"/>
                  </a:lnTo>
                  <a:lnTo>
                    <a:pt x="822" y="21402"/>
                  </a:lnTo>
                  <a:lnTo>
                    <a:pt x="958" y="21466"/>
                  </a:lnTo>
                  <a:lnTo>
                    <a:pt x="1104" y="21520"/>
                  </a:lnTo>
                  <a:lnTo>
                    <a:pt x="1259" y="21557"/>
                  </a:lnTo>
                  <a:lnTo>
                    <a:pt x="1414" y="21584"/>
                  </a:lnTo>
                  <a:lnTo>
                    <a:pt x="1569" y="21593"/>
                  </a:lnTo>
                  <a:lnTo>
                    <a:pt x="17664" y="21593"/>
                  </a:lnTo>
                  <a:lnTo>
                    <a:pt x="17664" y="0"/>
                  </a:lnTo>
                  <a:close/>
                </a:path>
              </a:pathLst>
            </a:custGeom>
            <a:solidFill>
              <a:srgbClr val="CCCCCC"/>
            </a:solidFill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2335373" y="2861275"/>
              <a:ext cx="1189076" cy="1481132"/>
            </a:xfrm>
            <a:custGeom>
              <a:rect b="b" l="l" r="r" t="t"/>
              <a:pathLst>
                <a:path extrusionOk="0" h="21594" w="17336">
                  <a:moveTo>
                    <a:pt x="1" y="0"/>
                  </a:moveTo>
                  <a:lnTo>
                    <a:pt x="1" y="21593"/>
                  </a:lnTo>
                  <a:lnTo>
                    <a:pt x="15758" y="21593"/>
                  </a:lnTo>
                  <a:lnTo>
                    <a:pt x="15922" y="21584"/>
                  </a:lnTo>
                  <a:lnTo>
                    <a:pt x="16077" y="21557"/>
                  </a:lnTo>
                  <a:lnTo>
                    <a:pt x="16223" y="21520"/>
                  </a:lnTo>
                  <a:lnTo>
                    <a:pt x="16369" y="21466"/>
                  </a:lnTo>
                  <a:lnTo>
                    <a:pt x="16505" y="21402"/>
                  </a:lnTo>
                  <a:lnTo>
                    <a:pt x="16633" y="21320"/>
                  </a:lnTo>
                  <a:lnTo>
                    <a:pt x="16761" y="21228"/>
                  </a:lnTo>
                  <a:lnTo>
                    <a:pt x="16870" y="21128"/>
                  </a:lnTo>
                  <a:lnTo>
                    <a:pt x="16970" y="21019"/>
                  </a:lnTo>
                  <a:lnTo>
                    <a:pt x="17062" y="20891"/>
                  </a:lnTo>
                  <a:lnTo>
                    <a:pt x="17144" y="20763"/>
                  </a:lnTo>
                  <a:lnTo>
                    <a:pt x="17207" y="20627"/>
                  </a:lnTo>
                  <a:lnTo>
                    <a:pt x="17262" y="20481"/>
                  </a:lnTo>
                  <a:lnTo>
                    <a:pt x="17299" y="20335"/>
                  </a:lnTo>
                  <a:lnTo>
                    <a:pt x="17326" y="20180"/>
                  </a:lnTo>
                  <a:lnTo>
                    <a:pt x="17335" y="20016"/>
                  </a:lnTo>
                  <a:lnTo>
                    <a:pt x="17335" y="1578"/>
                  </a:lnTo>
                  <a:lnTo>
                    <a:pt x="17326" y="1414"/>
                  </a:lnTo>
                  <a:lnTo>
                    <a:pt x="17299" y="1259"/>
                  </a:lnTo>
                  <a:lnTo>
                    <a:pt x="17262" y="1113"/>
                  </a:lnTo>
                  <a:lnTo>
                    <a:pt x="17207" y="967"/>
                  </a:lnTo>
                  <a:lnTo>
                    <a:pt x="17144" y="830"/>
                  </a:lnTo>
                  <a:lnTo>
                    <a:pt x="17062" y="703"/>
                  </a:lnTo>
                  <a:lnTo>
                    <a:pt x="16970" y="575"/>
                  </a:lnTo>
                  <a:lnTo>
                    <a:pt x="16870" y="466"/>
                  </a:lnTo>
                  <a:lnTo>
                    <a:pt x="16761" y="365"/>
                  </a:lnTo>
                  <a:lnTo>
                    <a:pt x="16633" y="274"/>
                  </a:lnTo>
                  <a:lnTo>
                    <a:pt x="16505" y="192"/>
                  </a:lnTo>
                  <a:lnTo>
                    <a:pt x="16369" y="128"/>
                  </a:lnTo>
                  <a:lnTo>
                    <a:pt x="16223" y="73"/>
                  </a:lnTo>
                  <a:lnTo>
                    <a:pt x="16077" y="37"/>
                  </a:lnTo>
                  <a:lnTo>
                    <a:pt x="15922" y="10"/>
                  </a:lnTo>
                  <a:lnTo>
                    <a:pt x="15758" y="0"/>
                  </a:lnTo>
                  <a:close/>
                </a:path>
              </a:pathLst>
            </a:custGeom>
            <a:solidFill>
              <a:srgbClr val="CCCCCC"/>
            </a:solidFill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8"/>
            <p:cNvSpPr/>
            <p:nvPr/>
          </p:nvSpPr>
          <p:spPr>
            <a:xfrm>
              <a:off x="1210233" y="2957574"/>
              <a:ext cx="2227254" cy="1287846"/>
            </a:xfrm>
            <a:custGeom>
              <a:rect b="b" l="l" r="r" t="t"/>
              <a:pathLst>
                <a:path extrusionOk="0" h="18776" w="32472">
                  <a:moveTo>
                    <a:pt x="949" y="1"/>
                  </a:moveTo>
                  <a:lnTo>
                    <a:pt x="848" y="10"/>
                  </a:lnTo>
                  <a:lnTo>
                    <a:pt x="757" y="28"/>
                  </a:lnTo>
                  <a:lnTo>
                    <a:pt x="666" y="46"/>
                  </a:lnTo>
                  <a:lnTo>
                    <a:pt x="584" y="83"/>
                  </a:lnTo>
                  <a:lnTo>
                    <a:pt x="502" y="119"/>
                  </a:lnTo>
                  <a:lnTo>
                    <a:pt x="420" y="165"/>
                  </a:lnTo>
                  <a:lnTo>
                    <a:pt x="347" y="220"/>
                  </a:lnTo>
                  <a:lnTo>
                    <a:pt x="283" y="283"/>
                  </a:lnTo>
                  <a:lnTo>
                    <a:pt x="219" y="347"/>
                  </a:lnTo>
                  <a:lnTo>
                    <a:pt x="164" y="420"/>
                  </a:lnTo>
                  <a:lnTo>
                    <a:pt x="119" y="502"/>
                  </a:lnTo>
                  <a:lnTo>
                    <a:pt x="73" y="584"/>
                  </a:lnTo>
                  <a:lnTo>
                    <a:pt x="46" y="675"/>
                  </a:lnTo>
                  <a:lnTo>
                    <a:pt x="19" y="758"/>
                  </a:lnTo>
                  <a:lnTo>
                    <a:pt x="9" y="858"/>
                  </a:lnTo>
                  <a:lnTo>
                    <a:pt x="0" y="949"/>
                  </a:lnTo>
                  <a:lnTo>
                    <a:pt x="0" y="17837"/>
                  </a:lnTo>
                  <a:lnTo>
                    <a:pt x="9" y="17928"/>
                  </a:lnTo>
                  <a:lnTo>
                    <a:pt x="19" y="18028"/>
                  </a:lnTo>
                  <a:lnTo>
                    <a:pt x="46" y="18119"/>
                  </a:lnTo>
                  <a:lnTo>
                    <a:pt x="73" y="18201"/>
                  </a:lnTo>
                  <a:lnTo>
                    <a:pt x="119" y="18283"/>
                  </a:lnTo>
                  <a:lnTo>
                    <a:pt x="164" y="18366"/>
                  </a:lnTo>
                  <a:lnTo>
                    <a:pt x="219" y="18438"/>
                  </a:lnTo>
                  <a:lnTo>
                    <a:pt x="283" y="18502"/>
                  </a:lnTo>
                  <a:lnTo>
                    <a:pt x="347" y="18566"/>
                  </a:lnTo>
                  <a:lnTo>
                    <a:pt x="420" y="18621"/>
                  </a:lnTo>
                  <a:lnTo>
                    <a:pt x="502" y="18666"/>
                  </a:lnTo>
                  <a:lnTo>
                    <a:pt x="584" y="18703"/>
                  </a:lnTo>
                  <a:lnTo>
                    <a:pt x="666" y="18739"/>
                  </a:lnTo>
                  <a:lnTo>
                    <a:pt x="757" y="18758"/>
                  </a:lnTo>
                  <a:lnTo>
                    <a:pt x="848" y="18776"/>
                  </a:lnTo>
                  <a:lnTo>
                    <a:pt x="31624" y="18776"/>
                  </a:lnTo>
                  <a:lnTo>
                    <a:pt x="31715" y="18758"/>
                  </a:lnTo>
                  <a:lnTo>
                    <a:pt x="31806" y="18739"/>
                  </a:lnTo>
                  <a:lnTo>
                    <a:pt x="31897" y="18703"/>
                  </a:lnTo>
                  <a:lnTo>
                    <a:pt x="31979" y="18666"/>
                  </a:lnTo>
                  <a:lnTo>
                    <a:pt x="32052" y="18621"/>
                  </a:lnTo>
                  <a:lnTo>
                    <a:pt x="32125" y="18566"/>
                  </a:lnTo>
                  <a:lnTo>
                    <a:pt x="32189" y="18502"/>
                  </a:lnTo>
                  <a:lnTo>
                    <a:pt x="32253" y="18438"/>
                  </a:lnTo>
                  <a:lnTo>
                    <a:pt x="32308" y="18366"/>
                  </a:lnTo>
                  <a:lnTo>
                    <a:pt x="32353" y="18283"/>
                  </a:lnTo>
                  <a:lnTo>
                    <a:pt x="32399" y="18201"/>
                  </a:lnTo>
                  <a:lnTo>
                    <a:pt x="32426" y="18119"/>
                  </a:lnTo>
                  <a:lnTo>
                    <a:pt x="32453" y="18028"/>
                  </a:lnTo>
                  <a:lnTo>
                    <a:pt x="32463" y="17928"/>
                  </a:lnTo>
                  <a:lnTo>
                    <a:pt x="32472" y="17837"/>
                  </a:lnTo>
                  <a:lnTo>
                    <a:pt x="32472" y="949"/>
                  </a:lnTo>
                  <a:lnTo>
                    <a:pt x="32463" y="858"/>
                  </a:lnTo>
                  <a:lnTo>
                    <a:pt x="32453" y="758"/>
                  </a:lnTo>
                  <a:lnTo>
                    <a:pt x="32426" y="675"/>
                  </a:lnTo>
                  <a:lnTo>
                    <a:pt x="32399" y="584"/>
                  </a:lnTo>
                  <a:lnTo>
                    <a:pt x="32353" y="502"/>
                  </a:lnTo>
                  <a:lnTo>
                    <a:pt x="32308" y="420"/>
                  </a:lnTo>
                  <a:lnTo>
                    <a:pt x="32253" y="347"/>
                  </a:lnTo>
                  <a:lnTo>
                    <a:pt x="32189" y="283"/>
                  </a:lnTo>
                  <a:lnTo>
                    <a:pt x="32125" y="220"/>
                  </a:lnTo>
                  <a:lnTo>
                    <a:pt x="32052" y="165"/>
                  </a:lnTo>
                  <a:lnTo>
                    <a:pt x="31979" y="119"/>
                  </a:lnTo>
                  <a:lnTo>
                    <a:pt x="31897" y="83"/>
                  </a:lnTo>
                  <a:lnTo>
                    <a:pt x="31806" y="46"/>
                  </a:lnTo>
                  <a:lnTo>
                    <a:pt x="31715" y="28"/>
                  </a:lnTo>
                  <a:lnTo>
                    <a:pt x="31624" y="10"/>
                  </a:lnTo>
                  <a:lnTo>
                    <a:pt x="315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8"/>
            <p:cNvSpPr/>
            <p:nvPr/>
          </p:nvSpPr>
          <p:spPr>
            <a:xfrm>
              <a:off x="2335373" y="4342321"/>
              <a:ext cx="1389839" cy="219557"/>
            </a:xfrm>
            <a:custGeom>
              <a:rect b="b" l="l" r="r" t="t"/>
              <a:pathLst>
                <a:path extrusionOk="0" h="3201" w="20263">
                  <a:moveTo>
                    <a:pt x="1" y="0"/>
                  </a:moveTo>
                  <a:lnTo>
                    <a:pt x="1" y="3201"/>
                  </a:lnTo>
                  <a:lnTo>
                    <a:pt x="17572" y="3201"/>
                  </a:lnTo>
                  <a:lnTo>
                    <a:pt x="17718" y="3192"/>
                  </a:lnTo>
                  <a:lnTo>
                    <a:pt x="17855" y="3173"/>
                  </a:lnTo>
                  <a:lnTo>
                    <a:pt x="18001" y="3146"/>
                  </a:lnTo>
                  <a:lnTo>
                    <a:pt x="18138" y="3119"/>
                  </a:lnTo>
                  <a:lnTo>
                    <a:pt x="18265" y="3073"/>
                  </a:lnTo>
                  <a:lnTo>
                    <a:pt x="18402" y="3037"/>
                  </a:lnTo>
                  <a:lnTo>
                    <a:pt x="18530" y="2982"/>
                  </a:lnTo>
                  <a:lnTo>
                    <a:pt x="18657" y="2927"/>
                  </a:lnTo>
                  <a:lnTo>
                    <a:pt x="18776" y="2863"/>
                  </a:lnTo>
                  <a:lnTo>
                    <a:pt x="18894" y="2791"/>
                  </a:lnTo>
                  <a:lnTo>
                    <a:pt x="19013" y="2718"/>
                  </a:lnTo>
                  <a:lnTo>
                    <a:pt x="19122" y="2645"/>
                  </a:lnTo>
                  <a:lnTo>
                    <a:pt x="19232" y="2553"/>
                  </a:lnTo>
                  <a:lnTo>
                    <a:pt x="19332" y="2471"/>
                  </a:lnTo>
                  <a:lnTo>
                    <a:pt x="19432" y="2371"/>
                  </a:lnTo>
                  <a:lnTo>
                    <a:pt x="19524" y="2280"/>
                  </a:lnTo>
                  <a:lnTo>
                    <a:pt x="19615" y="2170"/>
                  </a:lnTo>
                  <a:lnTo>
                    <a:pt x="19697" y="2061"/>
                  </a:lnTo>
                  <a:lnTo>
                    <a:pt x="19779" y="1952"/>
                  </a:lnTo>
                  <a:lnTo>
                    <a:pt x="19852" y="1842"/>
                  </a:lnTo>
                  <a:lnTo>
                    <a:pt x="19925" y="1724"/>
                  </a:lnTo>
                  <a:lnTo>
                    <a:pt x="19980" y="1596"/>
                  </a:lnTo>
                  <a:lnTo>
                    <a:pt x="20043" y="1468"/>
                  </a:lnTo>
                  <a:lnTo>
                    <a:pt x="20089" y="1341"/>
                  </a:lnTo>
                  <a:lnTo>
                    <a:pt x="20135" y="1213"/>
                  </a:lnTo>
                  <a:lnTo>
                    <a:pt x="20171" y="1076"/>
                  </a:lnTo>
                  <a:lnTo>
                    <a:pt x="20208" y="939"/>
                  </a:lnTo>
                  <a:lnTo>
                    <a:pt x="20226" y="803"/>
                  </a:lnTo>
                  <a:lnTo>
                    <a:pt x="20244" y="657"/>
                  </a:lnTo>
                  <a:lnTo>
                    <a:pt x="20262" y="511"/>
                  </a:lnTo>
                  <a:lnTo>
                    <a:pt x="20262" y="365"/>
                  </a:lnTo>
                  <a:lnTo>
                    <a:pt x="20262" y="0"/>
                  </a:lnTo>
                  <a:close/>
                </a:path>
              </a:pathLst>
            </a:custGeom>
            <a:solidFill>
              <a:srgbClr val="B7B7B7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922500" y="4342321"/>
              <a:ext cx="1412954" cy="219557"/>
            </a:xfrm>
            <a:custGeom>
              <a:rect b="b" l="l" r="r" t="t"/>
              <a:pathLst>
                <a:path extrusionOk="0" h="3201" w="20600">
                  <a:moveTo>
                    <a:pt x="1" y="0"/>
                  </a:moveTo>
                  <a:lnTo>
                    <a:pt x="1" y="365"/>
                  </a:lnTo>
                  <a:lnTo>
                    <a:pt x="10" y="511"/>
                  </a:lnTo>
                  <a:lnTo>
                    <a:pt x="19" y="657"/>
                  </a:lnTo>
                  <a:lnTo>
                    <a:pt x="37" y="803"/>
                  </a:lnTo>
                  <a:lnTo>
                    <a:pt x="55" y="939"/>
                  </a:lnTo>
                  <a:lnTo>
                    <a:pt x="92" y="1076"/>
                  </a:lnTo>
                  <a:lnTo>
                    <a:pt x="128" y="1213"/>
                  </a:lnTo>
                  <a:lnTo>
                    <a:pt x="174" y="1341"/>
                  </a:lnTo>
                  <a:lnTo>
                    <a:pt x="229" y="1468"/>
                  </a:lnTo>
                  <a:lnTo>
                    <a:pt x="283" y="1596"/>
                  </a:lnTo>
                  <a:lnTo>
                    <a:pt x="347" y="1724"/>
                  </a:lnTo>
                  <a:lnTo>
                    <a:pt x="411" y="1842"/>
                  </a:lnTo>
                  <a:lnTo>
                    <a:pt x="484" y="1952"/>
                  </a:lnTo>
                  <a:lnTo>
                    <a:pt x="566" y="2061"/>
                  </a:lnTo>
                  <a:lnTo>
                    <a:pt x="648" y="2170"/>
                  </a:lnTo>
                  <a:lnTo>
                    <a:pt x="739" y="2280"/>
                  </a:lnTo>
                  <a:lnTo>
                    <a:pt x="831" y="2371"/>
                  </a:lnTo>
                  <a:lnTo>
                    <a:pt x="931" y="2471"/>
                  </a:lnTo>
                  <a:lnTo>
                    <a:pt x="1031" y="2553"/>
                  </a:lnTo>
                  <a:lnTo>
                    <a:pt x="1141" y="2645"/>
                  </a:lnTo>
                  <a:lnTo>
                    <a:pt x="1250" y="2718"/>
                  </a:lnTo>
                  <a:lnTo>
                    <a:pt x="1369" y="2791"/>
                  </a:lnTo>
                  <a:lnTo>
                    <a:pt x="1487" y="2863"/>
                  </a:lnTo>
                  <a:lnTo>
                    <a:pt x="1606" y="2927"/>
                  </a:lnTo>
                  <a:lnTo>
                    <a:pt x="1733" y="2982"/>
                  </a:lnTo>
                  <a:lnTo>
                    <a:pt x="1861" y="3037"/>
                  </a:lnTo>
                  <a:lnTo>
                    <a:pt x="1998" y="3073"/>
                  </a:lnTo>
                  <a:lnTo>
                    <a:pt x="2125" y="3119"/>
                  </a:lnTo>
                  <a:lnTo>
                    <a:pt x="2271" y="3146"/>
                  </a:lnTo>
                  <a:lnTo>
                    <a:pt x="2408" y="3173"/>
                  </a:lnTo>
                  <a:lnTo>
                    <a:pt x="2545" y="3192"/>
                  </a:lnTo>
                  <a:lnTo>
                    <a:pt x="2691" y="3201"/>
                  </a:lnTo>
                  <a:lnTo>
                    <a:pt x="20600" y="3201"/>
                  </a:lnTo>
                  <a:lnTo>
                    <a:pt x="20600" y="0"/>
                  </a:lnTo>
                  <a:close/>
                </a:path>
              </a:pathLst>
            </a:custGeom>
            <a:solidFill>
              <a:srgbClr val="B7B7B7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1548584" y="3087688"/>
              <a:ext cx="33815" cy="33815"/>
            </a:xfrm>
            <a:custGeom>
              <a:rect b="b" l="l" r="r" t="t"/>
              <a:pathLst>
                <a:path extrusionOk="0" h="493" w="493">
                  <a:moveTo>
                    <a:pt x="192" y="0"/>
                  </a:moveTo>
                  <a:lnTo>
                    <a:pt x="146" y="19"/>
                  </a:lnTo>
                  <a:lnTo>
                    <a:pt x="110" y="37"/>
                  </a:lnTo>
                  <a:lnTo>
                    <a:pt x="73" y="73"/>
                  </a:lnTo>
                  <a:lnTo>
                    <a:pt x="37" y="110"/>
                  </a:lnTo>
                  <a:lnTo>
                    <a:pt x="19" y="146"/>
                  </a:lnTo>
                  <a:lnTo>
                    <a:pt x="0" y="192"/>
                  </a:lnTo>
                  <a:lnTo>
                    <a:pt x="0" y="247"/>
                  </a:lnTo>
                  <a:lnTo>
                    <a:pt x="0" y="292"/>
                  </a:lnTo>
                  <a:lnTo>
                    <a:pt x="19" y="338"/>
                  </a:lnTo>
                  <a:lnTo>
                    <a:pt x="37" y="383"/>
                  </a:lnTo>
                  <a:lnTo>
                    <a:pt x="73" y="420"/>
                  </a:lnTo>
                  <a:lnTo>
                    <a:pt x="110" y="447"/>
                  </a:lnTo>
                  <a:lnTo>
                    <a:pt x="146" y="475"/>
                  </a:lnTo>
                  <a:lnTo>
                    <a:pt x="192" y="484"/>
                  </a:lnTo>
                  <a:lnTo>
                    <a:pt x="247" y="493"/>
                  </a:lnTo>
                  <a:lnTo>
                    <a:pt x="292" y="484"/>
                  </a:lnTo>
                  <a:lnTo>
                    <a:pt x="338" y="475"/>
                  </a:lnTo>
                  <a:lnTo>
                    <a:pt x="383" y="447"/>
                  </a:lnTo>
                  <a:lnTo>
                    <a:pt x="420" y="420"/>
                  </a:lnTo>
                  <a:lnTo>
                    <a:pt x="447" y="383"/>
                  </a:lnTo>
                  <a:lnTo>
                    <a:pt x="475" y="338"/>
                  </a:lnTo>
                  <a:lnTo>
                    <a:pt x="484" y="292"/>
                  </a:lnTo>
                  <a:lnTo>
                    <a:pt x="493" y="247"/>
                  </a:lnTo>
                  <a:lnTo>
                    <a:pt x="484" y="192"/>
                  </a:lnTo>
                  <a:lnTo>
                    <a:pt x="475" y="146"/>
                  </a:lnTo>
                  <a:lnTo>
                    <a:pt x="447" y="110"/>
                  </a:lnTo>
                  <a:lnTo>
                    <a:pt x="420" y="73"/>
                  </a:lnTo>
                  <a:lnTo>
                    <a:pt x="383" y="37"/>
                  </a:lnTo>
                  <a:lnTo>
                    <a:pt x="338" y="19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1557363" y="3104561"/>
              <a:ext cx="140129" cy="204604"/>
            </a:xfrm>
            <a:custGeom>
              <a:rect b="b" l="l" r="r" t="t"/>
              <a:pathLst>
                <a:path extrusionOk="0" h="2983" w="2043">
                  <a:moveTo>
                    <a:pt x="0" y="1"/>
                  </a:moveTo>
                  <a:lnTo>
                    <a:pt x="0" y="1405"/>
                  </a:lnTo>
                  <a:lnTo>
                    <a:pt x="1897" y="2982"/>
                  </a:lnTo>
                  <a:lnTo>
                    <a:pt x="2043" y="2809"/>
                  </a:lnTo>
                  <a:lnTo>
                    <a:pt x="228" y="1295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8"/>
            <p:cNvSpPr/>
            <p:nvPr/>
          </p:nvSpPr>
          <p:spPr>
            <a:xfrm>
              <a:off x="2120208" y="3108333"/>
              <a:ext cx="33883" cy="33815"/>
            </a:xfrm>
            <a:custGeom>
              <a:rect b="b" l="l" r="r" t="t"/>
              <a:pathLst>
                <a:path extrusionOk="0" h="493" w="494">
                  <a:moveTo>
                    <a:pt x="247" y="0"/>
                  </a:moveTo>
                  <a:lnTo>
                    <a:pt x="192" y="9"/>
                  </a:lnTo>
                  <a:lnTo>
                    <a:pt x="147" y="19"/>
                  </a:lnTo>
                  <a:lnTo>
                    <a:pt x="101" y="46"/>
                  </a:lnTo>
                  <a:lnTo>
                    <a:pt x="65" y="73"/>
                  </a:lnTo>
                  <a:lnTo>
                    <a:pt x="37" y="110"/>
                  </a:lnTo>
                  <a:lnTo>
                    <a:pt x="19" y="155"/>
                  </a:lnTo>
                  <a:lnTo>
                    <a:pt x="1" y="201"/>
                  </a:lnTo>
                  <a:lnTo>
                    <a:pt x="1" y="246"/>
                  </a:lnTo>
                  <a:lnTo>
                    <a:pt x="1" y="301"/>
                  </a:lnTo>
                  <a:lnTo>
                    <a:pt x="19" y="347"/>
                  </a:lnTo>
                  <a:lnTo>
                    <a:pt x="37" y="383"/>
                  </a:lnTo>
                  <a:lnTo>
                    <a:pt x="65" y="420"/>
                  </a:lnTo>
                  <a:lnTo>
                    <a:pt x="101" y="456"/>
                  </a:lnTo>
                  <a:lnTo>
                    <a:pt x="147" y="474"/>
                  </a:lnTo>
                  <a:lnTo>
                    <a:pt x="192" y="493"/>
                  </a:lnTo>
                  <a:lnTo>
                    <a:pt x="293" y="493"/>
                  </a:lnTo>
                  <a:lnTo>
                    <a:pt x="338" y="474"/>
                  </a:lnTo>
                  <a:lnTo>
                    <a:pt x="384" y="456"/>
                  </a:lnTo>
                  <a:lnTo>
                    <a:pt x="420" y="420"/>
                  </a:lnTo>
                  <a:lnTo>
                    <a:pt x="448" y="383"/>
                  </a:lnTo>
                  <a:lnTo>
                    <a:pt x="466" y="347"/>
                  </a:lnTo>
                  <a:lnTo>
                    <a:pt x="484" y="301"/>
                  </a:lnTo>
                  <a:lnTo>
                    <a:pt x="493" y="246"/>
                  </a:lnTo>
                  <a:lnTo>
                    <a:pt x="484" y="201"/>
                  </a:lnTo>
                  <a:lnTo>
                    <a:pt x="466" y="155"/>
                  </a:lnTo>
                  <a:lnTo>
                    <a:pt x="448" y="110"/>
                  </a:lnTo>
                  <a:lnTo>
                    <a:pt x="420" y="73"/>
                  </a:lnTo>
                  <a:lnTo>
                    <a:pt x="384" y="46"/>
                  </a:lnTo>
                  <a:lnTo>
                    <a:pt x="338" y="19"/>
                  </a:lnTo>
                  <a:lnTo>
                    <a:pt x="293" y="9"/>
                  </a:lnTo>
                  <a:lnTo>
                    <a:pt x="247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2058340" y="3125206"/>
              <a:ext cx="86355" cy="203369"/>
            </a:xfrm>
            <a:custGeom>
              <a:rect b="b" l="l" r="r" t="t"/>
              <a:pathLst>
                <a:path extrusionOk="0" h="2965" w="1259">
                  <a:moveTo>
                    <a:pt x="1031" y="0"/>
                  </a:moveTo>
                  <a:lnTo>
                    <a:pt x="1031" y="1323"/>
                  </a:lnTo>
                  <a:lnTo>
                    <a:pt x="0" y="2836"/>
                  </a:lnTo>
                  <a:lnTo>
                    <a:pt x="192" y="2964"/>
                  </a:lnTo>
                  <a:lnTo>
                    <a:pt x="1258" y="1396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8"/>
            <p:cNvSpPr/>
            <p:nvPr/>
          </p:nvSpPr>
          <p:spPr>
            <a:xfrm>
              <a:off x="2156492" y="4058362"/>
              <a:ext cx="33883" cy="33815"/>
            </a:xfrm>
            <a:custGeom>
              <a:rect b="b" l="l" r="r" t="t"/>
              <a:pathLst>
                <a:path extrusionOk="0" h="493" w="494">
                  <a:moveTo>
                    <a:pt x="247" y="0"/>
                  </a:moveTo>
                  <a:lnTo>
                    <a:pt x="192" y="10"/>
                  </a:lnTo>
                  <a:lnTo>
                    <a:pt x="147" y="19"/>
                  </a:lnTo>
                  <a:lnTo>
                    <a:pt x="110" y="46"/>
                  </a:lnTo>
                  <a:lnTo>
                    <a:pt x="74" y="73"/>
                  </a:lnTo>
                  <a:lnTo>
                    <a:pt x="37" y="110"/>
                  </a:lnTo>
                  <a:lnTo>
                    <a:pt x="19" y="155"/>
                  </a:lnTo>
                  <a:lnTo>
                    <a:pt x="1" y="201"/>
                  </a:lnTo>
                  <a:lnTo>
                    <a:pt x="1" y="247"/>
                  </a:lnTo>
                  <a:lnTo>
                    <a:pt x="1" y="301"/>
                  </a:lnTo>
                  <a:lnTo>
                    <a:pt x="19" y="347"/>
                  </a:lnTo>
                  <a:lnTo>
                    <a:pt x="37" y="383"/>
                  </a:lnTo>
                  <a:lnTo>
                    <a:pt x="74" y="420"/>
                  </a:lnTo>
                  <a:lnTo>
                    <a:pt x="110" y="456"/>
                  </a:lnTo>
                  <a:lnTo>
                    <a:pt x="147" y="475"/>
                  </a:lnTo>
                  <a:lnTo>
                    <a:pt x="192" y="493"/>
                  </a:lnTo>
                  <a:lnTo>
                    <a:pt x="293" y="493"/>
                  </a:lnTo>
                  <a:lnTo>
                    <a:pt x="338" y="475"/>
                  </a:lnTo>
                  <a:lnTo>
                    <a:pt x="384" y="456"/>
                  </a:lnTo>
                  <a:lnTo>
                    <a:pt x="420" y="420"/>
                  </a:lnTo>
                  <a:lnTo>
                    <a:pt x="448" y="383"/>
                  </a:lnTo>
                  <a:lnTo>
                    <a:pt x="475" y="347"/>
                  </a:lnTo>
                  <a:lnTo>
                    <a:pt x="484" y="301"/>
                  </a:lnTo>
                  <a:lnTo>
                    <a:pt x="493" y="247"/>
                  </a:lnTo>
                  <a:lnTo>
                    <a:pt x="484" y="201"/>
                  </a:lnTo>
                  <a:lnTo>
                    <a:pt x="475" y="155"/>
                  </a:lnTo>
                  <a:lnTo>
                    <a:pt x="448" y="110"/>
                  </a:lnTo>
                  <a:lnTo>
                    <a:pt x="420" y="73"/>
                  </a:lnTo>
                  <a:lnTo>
                    <a:pt x="384" y="46"/>
                  </a:lnTo>
                  <a:lnTo>
                    <a:pt x="338" y="19"/>
                  </a:lnTo>
                  <a:lnTo>
                    <a:pt x="293" y="10"/>
                  </a:lnTo>
                  <a:lnTo>
                    <a:pt x="247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2040782" y="3870702"/>
              <a:ext cx="140198" cy="204604"/>
            </a:xfrm>
            <a:custGeom>
              <a:rect b="b" l="l" r="r" t="t"/>
              <a:pathLst>
                <a:path extrusionOk="0" h="2983" w="2044">
                  <a:moveTo>
                    <a:pt x="147" y="1"/>
                  </a:moveTo>
                  <a:lnTo>
                    <a:pt x="1" y="174"/>
                  </a:lnTo>
                  <a:lnTo>
                    <a:pt x="1815" y="1688"/>
                  </a:lnTo>
                  <a:lnTo>
                    <a:pt x="1815" y="2983"/>
                  </a:lnTo>
                  <a:lnTo>
                    <a:pt x="2043" y="2983"/>
                  </a:lnTo>
                  <a:lnTo>
                    <a:pt x="2043" y="1578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1314008" y="3516096"/>
              <a:ext cx="33883" cy="33815"/>
            </a:xfrm>
            <a:custGeom>
              <a:rect b="b" l="l" r="r" t="t"/>
              <a:pathLst>
                <a:path extrusionOk="0" h="493" w="494">
                  <a:moveTo>
                    <a:pt x="247" y="1"/>
                  </a:moveTo>
                  <a:lnTo>
                    <a:pt x="202" y="10"/>
                  </a:lnTo>
                  <a:lnTo>
                    <a:pt x="156" y="28"/>
                  </a:lnTo>
                  <a:lnTo>
                    <a:pt x="110" y="46"/>
                  </a:lnTo>
                  <a:lnTo>
                    <a:pt x="74" y="74"/>
                  </a:lnTo>
                  <a:lnTo>
                    <a:pt x="47" y="110"/>
                  </a:lnTo>
                  <a:lnTo>
                    <a:pt x="19" y="156"/>
                  </a:lnTo>
                  <a:lnTo>
                    <a:pt x="10" y="201"/>
                  </a:lnTo>
                  <a:lnTo>
                    <a:pt x="1" y="247"/>
                  </a:lnTo>
                  <a:lnTo>
                    <a:pt x="10" y="302"/>
                  </a:lnTo>
                  <a:lnTo>
                    <a:pt x="19" y="347"/>
                  </a:lnTo>
                  <a:lnTo>
                    <a:pt x="47" y="384"/>
                  </a:lnTo>
                  <a:lnTo>
                    <a:pt x="74" y="420"/>
                  </a:lnTo>
                  <a:lnTo>
                    <a:pt x="110" y="457"/>
                  </a:lnTo>
                  <a:lnTo>
                    <a:pt x="156" y="475"/>
                  </a:lnTo>
                  <a:lnTo>
                    <a:pt x="202" y="493"/>
                  </a:lnTo>
                  <a:lnTo>
                    <a:pt x="302" y="493"/>
                  </a:lnTo>
                  <a:lnTo>
                    <a:pt x="347" y="475"/>
                  </a:lnTo>
                  <a:lnTo>
                    <a:pt x="384" y="457"/>
                  </a:lnTo>
                  <a:lnTo>
                    <a:pt x="420" y="420"/>
                  </a:lnTo>
                  <a:lnTo>
                    <a:pt x="457" y="384"/>
                  </a:lnTo>
                  <a:lnTo>
                    <a:pt x="475" y="347"/>
                  </a:lnTo>
                  <a:lnTo>
                    <a:pt x="493" y="302"/>
                  </a:lnTo>
                  <a:lnTo>
                    <a:pt x="493" y="247"/>
                  </a:lnTo>
                  <a:lnTo>
                    <a:pt x="493" y="201"/>
                  </a:lnTo>
                  <a:lnTo>
                    <a:pt x="475" y="156"/>
                  </a:lnTo>
                  <a:lnTo>
                    <a:pt x="457" y="110"/>
                  </a:lnTo>
                  <a:lnTo>
                    <a:pt x="420" y="74"/>
                  </a:lnTo>
                  <a:lnTo>
                    <a:pt x="384" y="46"/>
                  </a:lnTo>
                  <a:lnTo>
                    <a:pt x="347" y="28"/>
                  </a:lnTo>
                  <a:lnTo>
                    <a:pt x="302" y="10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1323405" y="3525493"/>
              <a:ext cx="210846" cy="96986"/>
            </a:xfrm>
            <a:custGeom>
              <a:rect b="b" l="l" r="r" t="t"/>
              <a:pathLst>
                <a:path extrusionOk="0" h="1414" w="3074">
                  <a:moveTo>
                    <a:pt x="1" y="0"/>
                  </a:moveTo>
                  <a:lnTo>
                    <a:pt x="1" y="228"/>
                  </a:lnTo>
                  <a:lnTo>
                    <a:pt x="1724" y="228"/>
                  </a:lnTo>
                  <a:lnTo>
                    <a:pt x="2910" y="1414"/>
                  </a:lnTo>
                  <a:lnTo>
                    <a:pt x="3074" y="1250"/>
                  </a:lnTo>
                  <a:lnTo>
                    <a:pt x="1824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1529791" y="3895737"/>
              <a:ext cx="209611" cy="206456"/>
            </a:xfrm>
            <a:custGeom>
              <a:rect b="b" l="l" r="r" t="t"/>
              <a:pathLst>
                <a:path extrusionOk="0" h="3010" w="3056">
                  <a:moveTo>
                    <a:pt x="2983" y="1"/>
                  </a:moveTo>
                  <a:lnTo>
                    <a:pt x="1" y="1004"/>
                  </a:lnTo>
                  <a:lnTo>
                    <a:pt x="1" y="3010"/>
                  </a:lnTo>
                  <a:lnTo>
                    <a:pt x="229" y="3010"/>
                  </a:lnTo>
                  <a:lnTo>
                    <a:pt x="229" y="1177"/>
                  </a:lnTo>
                  <a:lnTo>
                    <a:pt x="3056" y="219"/>
                  </a:lnTo>
                  <a:lnTo>
                    <a:pt x="2983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2175285" y="3712467"/>
              <a:ext cx="233960" cy="130801"/>
            </a:xfrm>
            <a:custGeom>
              <a:rect b="b" l="l" r="r" t="t"/>
              <a:pathLst>
                <a:path extrusionOk="0" h="1907" w="3411">
                  <a:moveTo>
                    <a:pt x="155" y="1"/>
                  </a:moveTo>
                  <a:lnTo>
                    <a:pt x="0" y="165"/>
                  </a:lnTo>
                  <a:lnTo>
                    <a:pt x="1742" y="1907"/>
                  </a:lnTo>
                  <a:lnTo>
                    <a:pt x="3411" y="1907"/>
                  </a:lnTo>
                  <a:lnTo>
                    <a:pt x="3411" y="1679"/>
                  </a:lnTo>
                  <a:lnTo>
                    <a:pt x="1833" y="1679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2179058" y="3444146"/>
              <a:ext cx="250216" cy="80799"/>
            </a:xfrm>
            <a:custGeom>
              <a:rect b="b" l="l" r="r" t="t"/>
              <a:pathLst>
                <a:path extrusionOk="0" h="1178" w="3648">
                  <a:moveTo>
                    <a:pt x="1705" y="1"/>
                  </a:moveTo>
                  <a:lnTo>
                    <a:pt x="1687" y="19"/>
                  </a:lnTo>
                  <a:lnTo>
                    <a:pt x="976" y="420"/>
                  </a:lnTo>
                  <a:lnTo>
                    <a:pt x="456" y="721"/>
                  </a:lnTo>
                  <a:lnTo>
                    <a:pt x="137" y="922"/>
                  </a:lnTo>
                  <a:lnTo>
                    <a:pt x="46" y="986"/>
                  </a:lnTo>
                  <a:lnTo>
                    <a:pt x="0" y="1022"/>
                  </a:lnTo>
                  <a:lnTo>
                    <a:pt x="182" y="1168"/>
                  </a:lnTo>
                  <a:lnTo>
                    <a:pt x="173" y="1177"/>
                  </a:lnTo>
                  <a:lnTo>
                    <a:pt x="237" y="1132"/>
                  </a:lnTo>
                  <a:lnTo>
                    <a:pt x="356" y="1059"/>
                  </a:lnTo>
                  <a:lnTo>
                    <a:pt x="729" y="831"/>
                  </a:lnTo>
                  <a:lnTo>
                    <a:pt x="1769" y="238"/>
                  </a:lnTo>
                  <a:lnTo>
                    <a:pt x="3647" y="238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2407941" y="3437287"/>
              <a:ext cx="33815" cy="33883"/>
            </a:xfrm>
            <a:custGeom>
              <a:rect b="b" l="l" r="r" t="t"/>
              <a:pathLst>
                <a:path extrusionOk="0" h="494" w="493">
                  <a:moveTo>
                    <a:pt x="192" y="1"/>
                  </a:moveTo>
                  <a:lnTo>
                    <a:pt x="146" y="19"/>
                  </a:lnTo>
                  <a:lnTo>
                    <a:pt x="110" y="37"/>
                  </a:lnTo>
                  <a:lnTo>
                    <a:pt x="73" y="74"/>
                  </a:lnTo>
                  <a:lnTo>
                    <a:pt x="37" y="110"/>
                  </a:lnTo>
                  <a:lnTo>
                    <a:pt x="19" y="147"/>
                  </a:lnTo>
                  <a:lnTo>
                    <a:pt x="0" y="192"/>
                  </a:lnTo>
                  <a:lnTo>
                    <a:pt x="0" y="247"/>
                  </a:lnTo>
                  <a:lnTo>
                    <a:pt x="0" y="292"/>
                  </a:lnTo>
                  <a:lnTo>
                    <a:pt x="19" y="338"/>
                  </a:lnTo>
                  <a:lnTo>
                    <a:pt x="37" y="384"/>
                  </a:lnTo>
                  <a:lnTo>
                    <a:pt x="73" y="420"/>
                  </a:lnTo>
                  <a:lnTo>
                    <a:pt x="110" y="447"/>
                  </a:lnTo>
                  <a:lnTo>
                    <a:pt x="146" y="475"/>
                  </a:lnTo>
                  <a:lnTo>
                    <a:pt x="192" y="484"/>
                  </a:lnTo>
                  <a:lnTo>
                    <a:pt x="247" y="493"/>
                  </a:lnTo>
                  <a:lnTo>
                    <a:pt x="292" y="484"/>
                  </a:lnTo>
                  <a:lnTo>
                    <a:pt x="338" y="475"/>
                  </a:lnTo>
                  <a:lnTo>
                    <a:pt x="383" y="447"/>
                  </a:lnTo>
                  <a:lnTo>
                    <a:pt x="420" y="420"/>
                  </a:lnTo>
                  <a:lnTo>
                    <a:pt x="447" y="384"/>
                  </a:lnTo>
                  <a:lnTo>
                    <a:pt x="475" y="338"/>
                  </a:lnTo>
                  <a:lnTo>
                    <a:pt x="484" y="292"/>
                  </a:lnTo>
                  <a:lnTo>
                    <a:pt x="493" y="247"/>
                  </a:lnTo>
                  <a:lnTo>
                    <a:pt x="484" y="192"/>
                  </a:lnTo>
                  <a:lnTo>
                    <a:pt x="475" y="147"/>
                  </a:lnTo>
                  <a:lnTo>
                    <a:pt x="447" y="110"/>
                  </a:lnTo>
                  <a:lnTo>
                    <a:pt x="420" y="74"/>
                  </a:lnTo>
                  <a:lnTo>
                    <a:pt x="383" y="37"/>
                  </a:lnTo>
                  <a:lnTo>
                    <a:pt x="338" y="19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2391068" y="3818163"/>
              <a:ext cx="33815" cy="33883"/>
            </a:xfrm>
            <a:custGeom>
              <a:rect b="b" l="l" r="r" t="t"/>
              <a:pathLst>
                <a:path extrusionOk="0" h="494" w="493">
                  <a:moveTo>
                    <a:pt x="246" y="1"/>
                  </a:moveTo>
                  <a:lnTo>
                    <a:pt x="192" y="10"/>
                  </a:lnTo>
                  <a:lnTo>
                    <a:pt x="146" y="28"/>
                  </a:lnTo>
                  <a:lnTo>
                    <a:pt x="110" y="46"/>
                  </a:lnTo>
                  <a:lnTo>
                    <a:pt x="73" y="74"/>
                  </a:lnTo>
                  <a:lnTo>
                    <a:pt x="37" y="110"/>
                  </a:lnTo>
                  <a:lnTo>
                    <a:pt x="18" y="156"/>
                  </a:lnTo>
                  <a:lnTo>
                    <a:pt x="0" y="201"/>
                  </a:lnTo>
                  <a:lnTo>
                    <a:pt x="0" y="256"/>
                  </a:lnTo>
                  <a:lnTo>
                    <a:pt x="0" y="302"/>
                  </a:lnTo>
                  <a:lnTo>
                    <a:pt x="18" y="347"/>
                  </a:lnTo>
                  <a:lnTo>
                    <a:pt x="37" y="393"/>
                  </a:lnTo>
                  <a:lnTo>
                    <a:pt x="73" y="429"/>
                  </a:lnTo>
                  <a:lnTo>
                    <a:pt x="110" y="457"/>
                  </a:lnTo>
                  <a:lnTo>
                    <a:pt x="146" y="475"/>
                  </a:lnTo>
                  <a:lnTo>
                    <a:pt x="192" y="493"/>
                  </a:lnTo>
                  <a:lnTo>
                    <a:pt x="292" y="493"/>
                  </a:lnTo>
                  <a:lnTo>
                    <a:pt x="338" y="475"/>
                  </a:lnTo>
                  <a:lnTo>
                    <a:pt x="383" y="457"/>
                  </a:lnTo>
                  <a:lnTo>
                    <a:pt x="420" y="429"/>
                  </a:lnTo>
                  <a:lnTo>
                    <a:pt x="447" y="393"/>
                  </a:lnTo>
                  <a:lnTo>
                    <a:pt x="474" y="347"/>
                  </a:lnTo>
                  <a:lnTo>
                    <a:pt x="484" y="302"/>
                  </a:lnTo>
                  <a:lnTo>
                    <a:pt x="493" y="256"/>
                  </a:lnTo>
                  <a:lnTo>
                    <a:pt x="484" y="201"/>
                  </a:lnTo>
                  <a:lnTo>
                    <a:pt x="474" y="156"/>
                  </a:lnTo>
                  <a:lnTo>
                    <a:pt x="447" y="110"/>
                  </a:lnTo>
                  <a:lnTo>
                    <a:pt x="420" y="74"/>
                  </a:lnTo>
                  <a:lnTo>
                    <a:pt x="383" y="46"/>
                  </a:lnTo>
                  <a:lnTo>
                    <a:pt x="338" y="28"/>
                  </a:lnTo>
                  <a:lnTo>
                    <a:pt x="292" y="10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1521080" y="4075235"/>
              <a:ext cx="33815" cy="33815"/>
            </a:xfrm>
            <a:custGeom>
              <a:rect b="b" l="l" r="r" t="t"/>
              <a:pathLst>
                <a:path extrusionOk="0" h="493" w="493">
                  <a:moveTo>
                    <a:pt x="246" y="1"/>
                  </a:moveTo>
                  <a:lnTo>
                    <a:pt x="192" y="10"/>
                  </a:lnTo>
                  <a:lnTo>
                    <a:pt x="146" y="19"/>
                  </a:lnTo>
                  <a:lnTo>
                    <a:pt x="101" y="46"/>
                  </a:lnTo>
                  <a:lnTo>
                    <a:pt x="73" y="74"/>
                  </a:lnTo>
                  <a:lnTo>
                    <a:pt x="37" y="110"/>
                  </a:lnTo>
                  <a:lnTo>
                    <a:pt x="18" y="156"/>
                  </a:lnTo>
                  <a:lnTo>
                    <a:pt x="0" y="201"/>
                  </a:lnTo>
                  <a:lnTo>
                    <a:pt x="0" y="247"/>
                  </a:lnTo>
                  <a:lnTo>
                    <a:pt x="0" y="302"/>
                  </a:lnTo>
                  <a:lnTo>
                    <a:pt x="18" y="347"/>
                  </a:lnTo>
                  <a:lnTo>
                    <a:pt x="37" y="384"/>
                  </a:lnTo>
                  <a:lnTo>
                    <a:pt x="73" y="420"/>
                  </a:lnTo>
                  <a:lnTo>
                    <a:pt x="101" y="447"/>
                  </a:lnTo>
                  <a:lnTo>
                    <a:pt x="146" y="475"/>
                  </a:lnTo>
                  <a:lnTo>
                    <a:pt x="192" y="493"/>
                  </a:lnTo>
                  <a:lnTo>
                    <a:pt x="292" y="493"/>
                  </a:lnTo>
                  <a:lnTo>
                    <a:pt x="338" y="475"/>
                  </a:lnTo>
                  <a:lnTo>
                    <a:pt x="383" y="447"/>
                  </a:lnTo>
                  <a:lnTo>
                    <a:pt x="420" y="420"/>
                  </a:lnTo>
                  <a:lnTo>
                    <a:pt x="447" y="384"/>
                  </a:lnTo>
                  <a:lnTo>
                    <a:pt x="465" y="347"/>
                  </a:lnTo>
                  <a:lnTo>
                    <a:pt x="484" y="302"/>
                  </a:lnTo>
                  <a:lnTo>
                    <a:pt x="493" y="247"/>
                  </a:lnTo>
                  <a:lnTo>
                    <a:pt x="484" y="201"/>
                  </a:lnTo>
                  <a:lnTo>
                    <a:pt x="465" y="156"/>
                  </a:lnTo>
                  <a:lnTo>
                    <a:pt x="447" y="110"/>
                  </a:lnTo>
                  <a:lnTo>
                    <a:pt x="420" y="74"/>
                  </a:lnTo>
                  <a:lnTo>
                    <a:pt x="383" y="46"/>
                  </a:lnTo>
                  <a:lnTo>
                    <a:pt x="338" y="19"/>
                  </a:lnTo>
                  <a:lnTo>
                    <a:pt x="292" y="10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1443505" y="3183370"/>
              <a:ext cx="412226" cy="839404"/>
            </a:xfrm>
            <a:custGeom>
              <a:rect b="b" l="l" r="r" t="t"/>
              <a:pathLst>
                <a:path extrusionOk="0" h="12238" w="6010">
                  <a:moveTo>
                    <a:pt x="4551" y="1"/>
                  </a:moveTo>
                  <a:lnTo>
                    <a:pt x="4396" y="10"/>
                  </a:lnTo>
                  <a:lnTo>
                    <a:pt x="4259" y="28"/>
                  </a:lnTo>
                  <a:lnTo>
                    <a:pt x="4113" y="64"/>
                  </a:lnTo>
                  <a:lnTo>
                    <a:pt x="3985" y="110"/>
                  </a:lnTo>
                  <a:lnTo>
                    <a:pt x="3858" y="174"/>
                  </a:lnTo>
                  <a:lnTo>
                    <a:pt x="3739" y="247"/>
                  </a:lnTo>
                  <a:lnTo>
                    <a:pt x="3621" y="329"/>
                  </a:lnTo>
                  <a:lnTo>
                    <a:pt x="3520" y="420"/>
                  </a:lnTo>
                  <a:lnTo>
                    <a:pt x="3429" y="520"/>
                  </a:lnTo>
                  <a:lnTo>
                    <a:pt x="3347" y="639"/>
                  </a:lnTo>
                  <a:lnTo>
                    <a:pt x="3265" y="757"/>
                  </a:lnTo>
                  <a:lnTo>
                    <a:pt x="3210" y="876"/>
                  </a:lnTo>
                  <a:lnTo>
                    <a:pt x="3156" y="1013"/>
                  </a:lnTo>
                  <a:lnTo>
                    <a:pt x="3119" y="1149"/>
                  </a:lnTo>
                  <a:lnTo>
                    <a:pt x="3092" y="1295"/>
                  </a:lnTo>
                  <a:lnTo>
                    <a:pt x="3083" y="1441"/>
                  </a:lnTo>
                  <a:lnTo>
                    <a:pt x="2900" y="1414"/>
                  </a:lnTo>
                  <a:lnTo>
                    <a:pt x="2709" y="1405"/>
                  </a:lnTo>
                  <a:lnTo>
                    <a:pt x="2499" y="1414"/>
                  </a:lnTo>
                  <a:lnTo>
                    <a:pt x="2298" y="1450"/>
                  </a:lnTo>
                  <a:lnTo>
                    <a:pt x="2098" y="1496"/>
                  </a:lnTo>
                  <a:lnTo>
                    <a:pt x="1906" y="1569"/>
                  </a:lnTo>
                  <a:lnTo>
                    <a:pt x="1724" y="1660"/>
                  </a:lnTo>
                  <a:lnTo>
                    <a:pt x="1551" y="1760"/>
                  </a:lnTo>
                  <a:lnTo>
                    <a:pt x="1396" y="1879"/>
                  </a:lnTo>
                  <a:lnTo>
                    <a:pt x="1241" y="2016"/>
                  </a:lnTo>
                  <a:lnTo>
                    <a:pt x="1113" y="2162"/>
                  </a:lnTo>
                  <a:lnTo>
                    <a:pt x="994" y="2326"/>
                  </a:lnTo>
                  <a:lnTo>
                    <a:pt x="885" y="2490"/>
                  </a:lnTo>
                  <a:lnTo>
                    <a:pt x="803" y="2672"/>
                  </a:lnTo>
                  <a:lnTo>
                    <a:pt x="730" y="2864"/>
                  </a:lnTo>
                  <a:lnTo>
                    <a:pt x="675" y="3064"/>
                  </a:lnTo>
                  <a:lnTo>
                    <a:pt x="648" y="3274"/>
                  </a:lnTo>
                  <a:lnTo>
                    <a:pt x="639" y="3484"/>
                  </a:lnTo>
                  <a:lnTo>
                    <a:pt x="639" y="3621"/>
                  </a:lnTo>
                  <a:lnTo>
                    <a:pt x="657" y="3766"/>
                  </a:lnTo>
                  <a:lnTo>
                    <a:pt x="675" y="3894"/>
                  </a:lnTo>
                  <a:lnTo>
                    <a:pt x="712" y="4031"/>
                  </a:lnTo>
                  <a:lnTo>
                    <a:pt x="748" y="4159"/>
                  </a:lnTo>
                  <a:lnTo>
                    <a:pt x="794" y="4286"/>
                  </a:lnTo>
                  <a:lnTo>
                    <a:pt x="858" y="4405"/>
                  </a:lnTo>
                  <a:lnTo>
                    <a:pt x="912" y="4523"/>
                  </a:lnTo>
                  <a:lnTo>
                    <a:pt x="849" y="4642"/>
                  </a:lnTo>
                  <a:lnTo>
                    <a:pt x="794" y="4760"/>
                  </a:lnTo>
                  <a:lnTo>
                    <a:pt x="739" y="4888"/>
                  </a:lnTo>
                  <a:lnTo>
                    <a:pt x="703" y="5016"/>
                  </a:lnTo>
                  <a:lnTo>
                    <a:pt x="666" y="5143"/>
                  </a:lnTo>
                  <a:lnTo>
                    <a:pt x="639" y="5280"/>
                  </a:lnTo>
                  <a:lnTo>
                    <a:pt x="630" y="5417"/>
                  </a:lnTo>
                  <a:lnTo>
                    <a:pt x="621" y="5563"/>
                  </a:lnTo>
                  <a:lnTo>
                    <a:pt x="621" y="5608"/>
                  </a:lnTo>
                  <a:lnTo>
                    <a:pt x="484" y="5745"/>
                  </a:lnTo>
                  <a:lnTo>
                    <a:pt x="365" y="5900"/>
                  </a:lnTo>
                  <a:lnTo>
                    <a:pt x="256" y="6064"/>
                  </a:lnTo>
                  <a:lnTo>
                    <a:pt x="165" y="6247"/>
                  </a:lnTo>
                  <a:lnTo>
                    <a:pt x="101" y="6429"/>
                  </a:lnTo>
                  <a:lnTo>
                    <a:pt x="46" y="6630"/>
                  </a:lnTo>
                  <a:lnTo>
                    <a:pt x="10" y="6830"/>
                  </a:lnTo>
                  <a:lnTo>
                    <a:pt x="1" y="6931"/>
                  </a:lnTo>
                  <a:lnTo>
                    <a:pt x="1" y="7040"/>
                  </a:lnTo>
                  <a:lnTo>
                    <a:pt x="10" y="7168"/>
                  </a:lnTo>
                  <a:lnTo>
                    <a:pt x="19" y="7295"/>
                  </a:lnTo>
                  <a:lnTo>
                    <a:pt x="37" y="7414"/>
                  </a:lnTo>
                  <a:lnTo>
                    <a:pt x="64" y="7532"/>
                  </a:lnTo>
                  <a:lnTo>
                    <a:pt x="101" y="7651"/>
                  </a:lnTo>
                  <a:lnTo>
                    <a:pt x="137" y="7770"/>
                  </a:lnTo>
                  <a:lnTo>
                    <a:pt x="192" y="7879"/>
                  </a:lnTo>
                  <a:lnTo>
                    <a:pt x="247" y="7988"/>
                  </a:lnTo>
                  <a:lnTo>
                    <a:pt x="311" y="8089"/>
                  </a:lnTo>
                  <a:lnTo>
                    <a:pt x="374" y="8189"/>
                  </a:lnTo>
                  <a:lnTo>
                    <a:pt x="447" y="8280"/>
                  </a:lnTo>
                  <a:lnTo>
                    <a:pt x="529" y="8371"/>
                  </a:lnTo>
                  <a:lnTo>
                    <a:pt x="611" y="8453"/>
                  </a:lnTo>
                  <a:lnTo>
                    <a:pt x="703" y="8535"/>
                  </a:lnTo>
                  <a:lnTo>
                    <a:pt x="794" y="8608"/>
                  </a:lnTo>
                  <a:lnTo>
                    <a:pt x="894" y="8681"/>
                  </a:lnTo>
                  <a:lnTo>
                    <a:pt x="867" y="8836"/>
                  </a:lnTo>
                  <a:lnTo>
                    <a:pt x="867" y="9001"/>
                  </a:lnTo>
                  <a:lnTo>
                    <a:pt x="876" y="9192"/>
                  </a:lnTo>
                  <a:lnTo>
                    <a:pt x="903" y="9384"/>
                  </a:lnTo>
                  <a:lnTo>
                    <a:pt x="949" y="9566"/>
                  </a:lnTo>
                  <a:lnTo>
                    <a:pt x="1004" y="9739"/>
                  </a:lnTo>
                  <a:lnTo>
                    <a:pt x="1086" y="9903"/>
                  </a:lnTo>
                  <a:lnTo>
                    <a:pt x="1177" y="10067"/>
                  </a:lnTo>
                  <a:lnTo>
                    <a:pt x="1286" y="10213"/>
                  </a:lnTo>
                  <a:lnTo>
                    <a:pt x="1405" y="10350"/>
                  </a:lnTo>
                  <a:lnTo>
                    <a:pt x="1532" y="10478"/>
                  </a:lnTo>
                  <a:lnTo>
                    <a:pt x="1678" y="10587"/>
                  </a:lnTo>
                  <a:lnTo>
                    <a:pt x="1824" y="10687"/>
                  </a:lnTo>
                  <a:lnTo>
                    <a:pt x="1988" y="10779"/>
                  </a:lnTo>
                  <a:lnTo>
                    <a:pt x="2162" y="10852"/>
                  </a:lnTo>
                  <a:lnTo>
                    <a:pt x="2335" y="10906"/>
                  </a:lnTo>
                  <a:lnTo>
                    <a:pt x="2526" y="10943"/>
                  </a:lnTo>
                  <a:lnTo>
                    <a:pt x="2718" y="10961"/>
                  </a:lnTo>
                  <a:lnTo>
                    <a:pt x="2754" y="11098"/>
                  </a:lnTo>
                  <a:lnTo>
                    <a:pt x="2800" y="11225"/>
                  </a:lnTo>
                  <a:lnTo>
                    <a:pt x="2864" y="11353"/>
                  </a:lnTo>
                  <a:lnTo>
                    <a:pt x="2937" y="11472"/>
                  </a:lnTo>
                  <a:lnTo>
                    <a:pt x="3010" y="11581"/>
                  </a:lnTo>
                  <a:lnTo>
                    <a:pt x="3101" y="11691"/>
                  </a:lnTo>
                  <a:lnTo>
                    <a:pt x="3192" y="11782"/>
                  </a:lnTo>
                  <a:lnTo>
                    <a:pt x="3301" y="11873"/>
                  </a:lnTo>
                  <a:lnTo>
                    <a:pt x="3411" y="11955"/>
                  </a:lnTo>
                  <a:lnTo>
                    <a:pt x="3529" y="12028"/>
                  </a:lnTo>
                  <a:lnTo>
                    <a:pt x="3648" y="12092"/>
                  </a:lnTo>
                  <a:lnTo>
                    <a:pt x="3776" y="12137"/>
                  </a:lnTo>
                  <a:lnTo>
                    <a:pt x="3912" y="12183"/>
                  </a:lnTo>
                  <a:lnTo>
                    <a:pt x="4049" y="12210"/>
                  </a:lnTo>
                  <a:lnTo>
                    <a:pt x="4195" y="12229"/>
                  </a:lnTo>
                  <a:lnTo>
                    <a:pt x="4341" y="12238"/>
                  </a:lnTo>
                  <a:lnTo>
                    <a:pt x="4505" y="12229"/>
                  </a:lnTo>
                  <a:lnTo>
                    <a:pt x="4678" y="12201"/>
                  </a:lnTo>
                  <a:lnTo>
                    <a:pt x="4833" y="12165"/>
                  </a:lnTo>
                  <a:lnTo>
                    <a:pt x="4988" y="12110"/>
                  </a:lnTo>
                  <a:lnTo>
                    <a:pt x="5134" y="12037"/>
                  </a:lnTo>
                  <a:lnTo>
                    <a:pt x="5271" y="11955"/>
                  </a:lnTo>
                  <a:lnTo>
                    <a:pt x="5399" y="11855"/>
                  </a:lnTo>
                  <a:lnTo>
                    <a:pt x="5517" y="11745"/>
                  </a:lnTo>
                  <a:lnTo>
                    <a:pt x="5627" y="11627"/>
                  </a:lnTo>
                  <a:lnTo>
                    <a:pt x="5727" y="11499"/>
                  </a:lnTo>
                  <a:lnTo>
                    <a:pt x="5809" y="11362"/>
                  </a:lnTo>
                  <a:lnTo>
                    <a:pt x="5882" y="11216"/>
                  </a:lnTo>
                  <a:lnTo>
                    <a:pt x="5937" y="11061"/>
                  </a:lnTo>
                  <a:lnTo>
                    <a:pt x="5973" y="10906"/>
                  </a:lnTo>
                  <a:lnTo>
                    <a:pt x="6001" y="10733"/>
                  </a:lnTo>
                  <a:lnTo>
                    <a:pt x="6010" y="10569"/>
                  </a:lnTo>
                  <a:lnTo>
                    <a:pt x="6010" y="1459"/>
                  </a:lnTo>
                  <a:lnTo>
                    <a:pt x="6001" y="1314"/>
                  </a:lnTo>
                  <a:lnTo>
                    <a:pt x="5982" y="1168"/>
                  </a:lnTo>
                  <a:lnTo>
                    <a:pt x="5946" y="1031"/>
                  </a:lnTo>
                  <a:lnTo>
                    <a:pt x="5891" y="894"/>
                  </a:lnTo>
                  <a:lnTo>
                    <a:pt x="5836" y="766"/>
                  </a:lnTo>
                  <a:lnTo>
                    <a:pt x="5763" y="648"/>
                  </a:lnTo>
                  <a:lnTo>
                    <a:pt x="5672" y="529"/>
                  </a:lnTo>
                  <a:lnTo>
                    <a:pt x="5581" y="429"/>
                  </a:lnTo>
                  <a:lnTo>
                    <a:pt x="5481" y="338"/>
                  </a:lnTo>
                  <a:lnTo>
                    <a:pt x="5362" y="247"/>
                  </a:lnTo>
                  <a:lnTo>
                    <a:pt x="5244" y="174"/>
                  </a:lnTo>
                  <a:lnTo>
                    <a:pt x="5116" y="119"/>
                  </a:lnTo>
                  <a:lnTo>
                    <a:pt x="4979" y="64"/>
                  </a:lnTo>
                  <a:lnTo>
                    <a:pt x="4843" y="28"/>
                  </a:lnTo>
                  <a:lnTo>
                    <a:pt x="4697" y="10"/>
                  </a:lnTo>
                  <a:lnTo>
                    <a:pt x="45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1882546" y="3183370"/>
              <a:ext cx="412226" cy="839404"/>
            </a:xfrm>
            <a:custGeom>
              <a:rect b="b" l="l" r="r" t="t"/>
              <a:pathLst>
                <a:path extrusionOk="0" h="12238" w="6010">
                  <a:moveTo>
                    <a:pt x="1469" y="1"/>
                  </a:moveTo>
                  <a:lnTo>
                    <a:pt x="1314" y="10"/>
                  </a:lnTo>
                  <a:lnTo>
                    <a:pt x="1168" y="28"/>
                  </a:lnTo>
                  <a:lnTo>
                    <a:pt x="1031" y="64"/>
                  </a:lnTo>
                  <a:lnTo>
                    <a:pt x="894" y="119"/>
                  </a:lnTo>
                  <a:lnTo>
                    <a:pt x="767" y="174"/>
                  </a:lnTo>
                  <a:lnTo>
                    <a:pt x="648" y="247"/>
                  </a:lnTo>
                  <a:lnTo>
                    <a:pt x="539" y="338"/>
                  </a:lnTo>
                  <a:lnTo>
                    <a:pt x="429" y="429"/>
                  </a:lnTo>
                  <a:lnTo>
                    <a:pt x="338" y="529"/>
                  </a:lnTo>
                  <a:lnTo>
                    <a:pt x="256" y="648"/>
                  </a:lnTo>
                  <a:lnTo>
                    <a:pt x="183" y="766"/>
                  </a:lnTo>
                  <a:lnTo>
                    <a:pt x="119" y="894"/>
                  </a:lnTo>
                  <a:lnTo>
                    <a:pt x="74" y="1031"/>
                  </a:lnTo>
                  <a:lnTo>
                    <a:pt x="37" y="1168"/>
                  </a:lnTo>
                  <a:lnTo>
                    <a:pt x="10" y="1314"/>
                  </a:lnTo>
                  <a:lnTo>
                    <a:pt x="1" y="1459"/>
                  </a:lnTo>
                  <a:lnTo>
                    <a:pt x="1" y="10569"/>
                  </a:lnTo>
                  <a:lnTo>
                    <a:pt x="10" y="10733"/>
                  </a:lnTo>
                  <a:lnTo>
                    <a:pt x="37" y="10906"/>
                  </a:lnTo>
                  <a:lnTo>
                    <a:pt x="83" y="11061"/>
                  </a:lnTo>
                  <a:lnTo>
                    <a:pt x="138" y="11216"/>
                  </a:lnTo>
                  <a:lnTo>
                    <a:pt x="201" y="11362"/>
                  </a:lnTo>
                  <a:lnTo>
                    <a:pt x="293" y="11499"/>
                  </a:lnTo>
                  <a:lnTo>
                    <a:pt x="384" y="11627"/>
                  </a:lnTo>
                  <a:lnTo>
                    <a:pt x="493" y="11745"/>
                  </a:lnTo>
                  <a:lnTo>
                    <a:pt x="612" y="11855"/>
                  </a:lnTo>
                  <a:lnTo>
                    <a:pt x="739" y="11955"/>
                  </a:lnTo>
                  <a:lnTo>
                    <a:pt x="876" y="12037"/>
                  </a:lnTo>
                  <a:lnTo>
                    <a:pt x="1022" y="12110"/>
                  </a:lnTo>
                  <a:lnTo>
                    <a:pt x="1177" y="12165"/>
                  </a:lnTo>
                  <a:lnTo>
                    <a:pt x="1341" y="12201"/>
                  </a:lnTo>
                  <a:lnTo>
                    <a:pt x="1505" y="12229"/>
                  </a:lnTo>
                  <a:lnTo>
                    <a:pt x="1679" y="12238"/>
                  </a:lnTo>
                  <a:lnTo>
                    <a:pt x="1825" y="12229"/>
                  </a:lnTo>
                  <a:lnTo>
                    <a:pt x="1961" y="12210"/>
                  </a:lnTo>
                  <a:lnTo>
                    <a:pt x="2098" y="12183"/>
                  </a:lnTo>
                  <a:lnTo>
                    <a:pt x="2235" y="12137"/>
                  </a:lnTo>
                  <a:lnTo>
                    <a:pt x="2363" y="12092"/>
                  </a:lnTo>
                  <a:lnTo>
                    <a:pt x="2490" y="12028"/>
                  </a:lnTo>
                  <a:lnTo>
                    <a:pt x="2609" y="11955"/>
                  </a:lnTo>
                  <a:lnTo>
                    <a:pt x="2718" y="11873"/>
                  </a:lnTo>
                  <a:lnTo>
                    <a:pt x="2818" y="11782"/>
                  </a:lnTo>
                  <a:lnTo>
                    <a:pt x="2919" y="11691"/>
                  </a:lnTo>
                  <a:lnTo>
                    <a:pt x="3001" y="11581"/>
                  </a:lnTo>
                  <a:lnTo>
                    <a:pt x="3083" y="11472"/>
                  </a:lnTo>
                  <a:lnTo>
                    <a:pt x="3147" y="11353"/>
                  </a:lnTo>
                  <a:lnTo>
                    <a:pt x="3211" y="11225"/>
                  </a:lnTo>
                  <a:lnTo>
                    <a:pt x="3256" y="11098"/>
                  </a:lnTo>
                  <a:lnTo>
                    <a:pt x="3302" y="10961"/>
                  </a:lnTo>
                  <a:lnTo>
                    <a:pt x="3493" y="10943"/>
                  </a:lnTo>
                  <a:lnTo>
                    <a:pt x="3676" y="10906"/>
                  </a:lnTo>
                  <a:lnTo>
                    <a:pt x="3849" y="10852"/>
                  </a:lnTo>
                  <a:lnTo>
                    <a:pt x="4022" y="10779"/>
                  </a:lnTo>
                  <a:lnTo>
                    <a:pt x="4186" y="10687"/>
                  </a:lnTo>
                  <a:lnTo>
                    <a:pt x="4341" y="10587"/>
                  </a:lnTo>
                  <a:lnTo>
                    <a:pt x="4478" y="10478"/>
                  </a:lnTo>
                  <a:lnTo>
                    <a:pt x="4615" y="10350"/>
                  </a:lnTo>
                  <a:lnTo>
                    <a:pt x="4733" y="10213"/>
                  </a:lnTo>
                  <a:lnTo>
                    <a:pt x="4834" y="10067"/>
                  </a:lnTo>
                  <a:lnTo>
                    <a:pt x="4925" y="9903"/>
                  </a:lnTo>
                  <a:lnTo>
                    <a:pt x="5007" y="9739"/>
                  </a:lnTo>
                  <a:lnTo>
                    <a:pt x="5071" y="9566"/>
                  </a:lnTo>
                  <a:lnTo>
                    <a:pt x="5116" y="9384"/>
                  </a:lnTo>
                  <a:lnTo>
                    <a:pt x="5144" y="9192"/>
                  </a:lnTo>
                  <a:lnTo>
                    <a:pt x="5153" y="9001"/>
                  </a:lnTo>
                  <a:lnTo>
                    <a:pt x="5144" y="8836"/>
                  </a:lnTo>
                  <a:lnTo>
                    <a:pt x="5125" y="8681"/>
                  </a:lnTo>
                  <a:lnTo>
                    <a:pt x="5226" y="8608"/>
                  </a:lnTo>
                  <a:lnTo>
                    <a:pt x="5317" y="8535"/>
                  </a:lnTo>
                  <a:lnTo>
                    <a:pt x="5408" y="8453"/>
                  </a:lnTo>
                  <a:lnTo>
                    <a:pt x="5490" y="8371"/>
                  </a:lnTo>
                  <a:lnTo>
                    <a:pt x="5563" y="8280"/>
                  </a:lnTo>
                  <a:lnTo>
                    <a:pt x="5636" y="8189"/>
                  </a:lnTo>
                  <a:lnTo>
                    <a:pt x="5709" y="8089"/>
                  </a:lnTo>
                  <a:lnTo>
                    <a:pt x="5773" y="7988"/>
                  </a:lnTo>
                  <a:lnTo>
                    <a:pt x="5828" y="7879"/>
                  </a:lnTo>
                  <a:lnTo>
                    <a:pt x="5873" y="7770"/>
                  </a:lnTo>
                  <a:lnTo>
                    <a:pt x="5910" y="7651"/>
                  </a:lnTo>
                  <a:lnTo>
                    <a:pt x="5946" y="7532"/>
                  </a:lnTo>
                  <a:lnTo>
                    <a:pt x="5973" y="7414"/>
                  </a:lnTo>
                  <a:lnTo>
                    <a:pt x="6001" y="7295"/>
                  </a:lnTo>
                  <a:lnTo>
                    <a:pt x="6010" y="7168"/>
                  </a:lnTo>
                  <a:lnTo>
                    <a:pt x="6010" y="7040"/>
                  </a:lnTo>
                  <a:lnTo>
                    <a:pt x="6010" y="6931"/>
                  </a:lnTo>
                  <a:lnTo>
                    <a:pt x="6001" y="6830"/>
                  </a:lnTo>
                  <a:lnTo>
                    <a:pt x="5973" y="6630"/>
                  </a:lnTo>
                  <a:lnTo>
                    <a:pt x="5919" y="6429"/>
                  </a:lnTo>
                  <a:lnTo>
                    <a:pt x="5846" y="6247"/>
                  </a:lnTo>
                  <a:lnTo>
                    <a:pt x="5755" y="6064"/>
                  </a:lnTo>
                  <a:lnTo>
                    <a:pt x="5654" y="5900"/>
                  </a:lnTo>
                  <a:lnTo>
                    <a:pt x="5527" y="5745"/>
                  </a:lnTo>
                  <a:lnTo>
                    <a:pt x="5390" y="5608"/>
                  </a:lnTo>
                  <a:lnTo>
                    <a:pt x="5390" y="5563"/>
                  </a:lnTo>
                  <a:lnTo>
                    <a:pt x="5390" y="5417"/>
                  </a:lnTo>
                  <a:lnTo>
                    <a:pt x="5372" y="5280"/>
                  </a:lnTo>
                  <a:lnTo>
                    <a:pt x="5353" y="5143"/>
                  </a:lnTo>
                  <a:lnTo>
                    <a:pt x="5317" y="5016"/>
                  </a:lnTo>
                  <a:lnTo>
                    <a:pt x="5271" y="4888"/>
                  </a:lnTo>
                  <a:lnTo>
                    <a:pt x="5226" y="4760"/>
                  </a:lnTo>
                  <a:lnTo>
                    <a:pt x="5162" y="4642"/>
                  </a:lnTo>
                  <a:lnTo>
                    <a:pt x="5098" y="4523"/>
                  </a:lnTo>
                  <a:lnTo>
                    <a:pt x="5162" y="4405"/>
                  </a:lnTo>
                  <a:lnTo>
                    <a:pt x="5217" y="4286"/>
                  </a:lnTo>
                  <a:lnTo>
                    <a:pt x="5262" y="4159"/>
                  </a:lnTo>
                  <a:lnTo>
                    <a:pt x="5308" y="4031"/>
                  </a:lnTo>
                  <a:lnTo>
                    <a:pt x="5335" y="3894"/>
                  </a:lnTo>
                  <a:lnTo>
                    <a:pt x="5363" y="3766"/>
                  </a:lnTo>
                  <a:lnTo>
                    <a:pt x="5372" y="3621"/>
                  </a:lnTo>
                  <a:lnTo>
                    <a:pt x="5381" y="3484"/>
                  </a:lnTo>
                  <a:lnTo>
                    <a:pt x="5363" y="3274"/>
                  </a:lnTo>
                  <a:lnTo>
                    <a:pt x="5335" y="3064"/>
                  </a:lnTo>
                  <a:lnTo>
                    <a:pt x="5280" y="2864"/>
                  </a:lnTo>
                  <a:lnTo>
                    <a:pt x="5217" y="2672"/>
                  </a:lnTo>
                  <a:lnTo>
                    <a:pt x="5125" y="2490"/>
                  </a:lnTo>
                  <a:lnTo>
                    <a:pt x="5025" y="2326"/>
                  </a:lnTo>
                  <a:lnTo>
                    <a:pt x="4907" y="2162"/>
                  </a:lnTo>
                  <a:lnTo>
                    <a:pt x="4770" y="2016"/>
                  </a:lnTo>
                  <a:lnTo>
                    <a:pt x="4624" y="1879"/>
                  </a:lnTo>
                  <a:lnTo>
                    <a:pt x="4460" y="1760"/>
                  </a:lnTo>
                  <a:lnTo>
                    <a:pt x="4287" y="1660"/>
                  </a:lnTo>
                  <a:lnTo>
                    <a:pt x="4113" y="1569"/>
                  </a:lnTo>
                  <a:lnTo>
                    <a:pt x="3922" y="1496"/>
                  </a:lnTo>
                  <a:lnTo>
                    <a:pt x="3721" y="1450"/>
                  </a:lnTo>
                  <a:lnTo>
                    <a:pt x="3511" y="1414"/>
                  </a:lnTo>
                  <a:lnTo>
                    <a:pt x="3302" y="1405"/>
                  </a:lnTo>
                  <a:lnTo>
                    <a:pt x="3110" y="1414"/>
                  </a:lnTo>
                  <a:lnTo>
                    <a:pt x="2928" y="1441"/>
                  </a:lnTo>
                  <a:lnTo>
                    <a:pt x="2919" y="1295"/>
                  </a:lnTo>
                  <a:lnTo>
                    <a:pt x="2891" y="1149"/>
                  </a:lnTo>
                  <a:lnTo>
                    <a:pt x="2855" y="1013"/>
                  </a:lnTo>
                  <a:lnTo>
                    <a:pt x="2809" y="876"/>
                  </a:lnTo>
                  <a:lnTo>
                    <a:pt x="2745" y="757"/>
                  </a:lnTo>
                  <a:lnTo>
                    <a:pt x="2673" y="639"/>
                  </a:lnTo>
                  <a:lnTo>
                    <a:pt x="2590" y="520"/>
                  </a:lnTo>
                  <a:lnTo>
                    <a:pt x="2490" y="420"/>
                  </a:lnTo>
                  <a:lnTo>
                    <a:pt x="2390" y="329"/>
                  </a:lnTo>
                  <a:lnTo>
                    <a:pt x="2280" y="247"/>
                  </a:lnTo>
                  <a:lnTo>
                    <a:pt x="2162" y="174"/>
                  </a:lnTo>
                  <a:lnTo>
                    <a:pt x="2034" y="110"/>
                  </a:lnTo>
                  <a:lnTo>
                    <a:pt x="1897" y="64"/>
                  </a:lnTo>
                  <a:lnTo>
                    <a:pt x="1761" y="28"/>
                  </a:lnTo>
                  <a:lnTo>
                    <a:pt x="1615" y="10"/>
                  </a:lnTo>
                  <a:lnTo>
                    <a:pt x="14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1435343" y="3175208"/>
              <a:ext cx="428550" cy="855729"/>
            </a:xfrm>
            <a:custGeom>
              <a:rect b="b" l="l" r="r" t="t"/>
              <a:pathLst>
                <a:path extrusionOk="0" h="12476" w="6248">
                  <a:moveTo>
                    <a:pt x="4806" y="238"/>
                  </a:moveTo>
                  <a:lnTo>
                    <a:pt x="4934" y="265"/>
                  </a:lnTo>
                  <a:lnTo>
                    <a:pt x="5071" y="293"/>
                  </a:lnTo>
                  <a:lnTo>
                    <a:pt x="5189" y="338"/>
                  </a:lnTo>
                  <a:lnTo>
                    <a:pt x="5308" y="402"/>
                  </a:lnTo>
                  <a:lnTo>
                    <a:pt x="5417" y="466"/>
                  </a:lnTo>
                  <a:lnTo>
                    <a:pt x="5527" y="539"/>
                  </a:lnTo>
                  <a:lnTo>
                    <a:pt x="5618" y="630"/>
                  </a:lnTo>
                  <a:lnTo>
                    <a:pt x="5709" y="730"/>
                  </a:lnTo>
                  <a:lnTo>
                    <a:pt x="5782" y="831"/>
                  </a:lnTo>
                  <a:lnTo>
                    <a:pt x="5855" y="940"/>
                  </a:lnTo>
                  <a:lnTo>
                    <a:pt x="5910" y="1059"/>
                  </a:lnTo>
                  <a:lnTo>
                    <a:pt x="5955" y="1186"/>
                  </a:lnTo>
                  <a:lnTo>
                    <a:pt x="5983" y="1314"/>
                  </a:lnTo>
                  <a:lnTo>
                    <a:pt x="6010" y="1442"/>
                  </a:lnTo>
                  <a:lnTo>
                    <a:pt x="6010" y="1578"/>
                  </a:lnTo>
                  <a:lnTo>
                    <a:pt x="6010" y="10688"/>
                  </a:lnTo>
                  <a:lnTo>
                    <a:pt x="6010" y="10843"/>
                  </a:lnTo>
                  <a:lnTo>
                    <a:pt x="5983" y="10998"/>
                  </a:lnTo>
                  <a:lnTo>
                    <a:pt x="5946" y="11144"/>
                  </a:lnTo>
                  <a:lnTo>
                    <a:pt x="5892" y="11290"/>
                  </a:lnTo>
                  <a:lnTo>
                    <a:pt x="5828" y="11427"/>
                  </a:lnTo>
                  <a:lnTo>
                    <a:pt x="5746" y="11554"/>
                  </a:lnTo>
                  <a:lnTo>
                    <a:pt x="5655" y="11673"/>
                  </a:lnTo>
                  <a:lnTo>
                    <a:pt x="5554" y="11782"/>
                  </a:lnTo>
                  <a:lnTo>
                    <a:pt x="5445" y="11882"/>
                  </a:lnTo>
                  <a:lnTo>
                    <a:pt x="5326" y="11974"/>
                  </a:lnTo>
                  <a:lnTo>
                    <a:pt x="5199" y="12056"/>
                  </a:lnTo>
                  <a:lnTo>
                    <a:pt x="5062" y="12120"/>
                  </a:lnTo>
                  <a:lnTo>
                    <a:pt x="4916" y="12174"/>
                  </a:lnTo>
                  <a:lnTo>
                    <a:pt x="4770" y="12211"/>
                  </a:lnTo>
                  <a:lnTo>
                    <a:pt x="4615" y="12229"/>
                  </a:lnTo>
                  <a:lnTo>
                    <a:pt x="4460" y="12238"/>
                  </a:lnTo>
                  <a:lnTo>
                    <a:pt x="4323" y="12238"/>
                  </a:lnTo>
                  <a:lnTo>
                    <a:pt x="4196" y="12220"/>
                  </a:lnTo>
                  <a:lnTo>
                    <a:pt x="4068" y="12193"/>
                  </a:lnTo>
                  <a:lnTo>
                    <a:pt x="3940" y="12156"/>
                  </a:lnTo>
                  <a:lnTo>
                    <a:pt x="3822" y="12110"/>
                  </a:lnTo>
                  <a:lnTo>
                    <a:pt x="3703" y="12047"/>
                  </a:lnTo>
                  <a:lnTo>
                    <a:pt x="3603" y="11983"/>
                  </a:lnTo>
                  <a:lnTo>
                    <a:pt x="3493" y="11910"/>
                  </a:lnTo>
                  <a:lnTo>
                    <a:pt x="3402" y="11828"/>
                  </a:lnTo>
                  <a:lnTo>
                    <a:pt x="3311" y="11737"/>
                  </a:lnTo>
                  <a:lnTo>
                    <a:pt x="3229" y="11636"/>
                  </a:lnTo>
                  <a:lnTo>
                    <a:pt x="3156" y="11536"/>
                  </a:lnTo>
                  <a:lnTo>
                    <a:pt x="3083" y="11417"/>
                  </a:lnTo>
                  <a:lnTo>
                    <a:pt x="3028" y="11308"/>
                  </a:lnTo>
                  <a:lnTo>
                    <a:pt x="2983" y="11180"/>
                  </a:lnTo>
                  <a:lnTo>
                    <a:pt x="2946" y="11053"/>
                  </a:lnTo>
                  <a:lnTo>
                    <a:pt x="2928" y="10971"/>
                  </a:lnTo>
                  <a:lnTo>
                    <a:pt x="2837" y="10961"/>
                  </a:lnTo>
                  <a:lnTo>
                    <a:pt x="2664" y="10943"/>
                  </a:lnTo>
                  <a:lnTo>
                    <a:pt x="2481" y="10907"/>
                  </a:lnTo>
                  <a:lnTo>
                    <a:pt x="2317" y="10861"/>
                  </a:lnTo>
                  <a:lnTo>
                    <a:pt x="2153" y="10788"/>
                  </a:lnTo>
                  <a:lnTo>
                    <a:pt x="2007" y="10706"/>
                  </a:lnTo>
                  <a:lnTo>
                    <a:pt x="1861" y="10615"/>
                  </a:lnTo>
                  <a:lnTo>
                    <a:pt x="1724" y="10506"/>
                  </a:lnTo>
                  <a:lnTo>
                    <a:pt x="1606" y="10387"/>
                  </a:lnTo>
                  <a:lnTo>
                    <a:pt x="1487" y="10259"/>
                  </a:lnTo>
                  <a:lnTo>
                    <a:pt x="1396" y="10123"/>
                  </a:lnTo>
                  <a:lnTo>
                    <a:pt x="1305" y="9968"/>
                  </a:lnTo>
                  <a:lnTo>
                    <a:pt x="1232" y="9813"/>
                  </a:lnTo>
                  <a:lnTo>
                    <a:pt x="1177" y="9648"/>
                  </a:lnTo>
                  <a:lnTo>
                    <a:pt x="1132" y="9475"/>
                  </a:lnTo>
                  <a:lnTo>
                    <a:pt x="1104" y="9302"/>
                  </a:lnTo>
                  <a:lnTo>
                    <a:pt x="1095" y="9120"/>
                  </a:lnTo>
                  <a:lnTo>
                    <a:pt x="1104" y="8965"/>
                  </a:lnTo>
                  <a:lnTo>
                    <a:pt x="1123" y="8819"/>
                  </a:lnTo>
                  <a:lnTo>
                    <a:pt x="1132" y="8746"/>
                  </a:lnTo>
                  <a:lnTo>
                    <a:pt x="1068" y="8700"/>
                  </a:lnTo>
                  <a:lnTo>
                    <a:pt x="977" y="8636"/>
                  </a:lnTo>
                  <a:lnTo>
                    <a:pt x="885" y="8563"/>
                  </a:lnTo>
                  <a:lnTo>
                    <a:pt x="803" y="8490"/>
                  </a:lnTo>
                  <a:lnTo>
                    <a:pt x="721" y="8408"/>
                  </a:lnTo>
                  <a:lnTo>
                    <a:pt x="648" y="8317"/>
                  </a:lnTo>
                  <a:lnTo>
                    <a:pt x="575" y="8226"/>
                  </a:lnTo>
                  <a:lnTo>
                    <a:pt x="512" y="8135"/>
                  </a:lnTo>
                  <a:lnTo>
                    <a:pt x="457" y="8034"/>
                  </a:lnTo>
                  <a:lnTo>
                    <a:pt x="402" y="7934"/>
                  </a:lnTo>
                  <a:lnTo>
                    <a:pt x="366" y="7834"/>
                  </a:lnTo>
                  <a:lnTo>
                    <a:pt x="320" y="7724"/>
                  </a:lnTo>
                  <a:lnTo>
                    <a:pt x="293" y="7615"/>
                  </a:lnTo>
                  <a:lnTo>
                    <a:pt x="265" y="7506"/>
                  </a:lnTo>
                  <a:lnTo>
                    <a:pt x="247" y="7387"/>
                  </a:lnTo>
                  <a:lnTo>
                    <a:pt x="238" y="7278"/>
                  </a:lnTo>
                  <a:lnTo>
                    <a:pt x="238" y="7159"/>
                  </a:lnTo>
                  <a:lnTo>
                    <a:pt x="247" y="6968"/>
                  </a:lnTo>
                  <a:lnTo>
                    <a:pt x="275" y="6776"/>
                  </a:lnTo>
                  <a:lnTo>
                    <a:pt x="320" y="6594"/>
                  </a:lnTo>
                  <a:lnTo>
                    <a:pt x="384" y="6420"/>
                  </a:lnTo>
                  <a:lnTo>
                    <a:pt x="466" y="6256"/>
                  </a:lnTo>
                  <a:lnTo>
                    <a:pt x="566" y="6092"/>
                  </a:lnTo>
                  <a:lnTo>
                    <a:pt x="685" y="5946"/>
                  </a:lnTo>
                  <a:lnTo>
                    <a:pt x="822" y="5810"/>
                  </a:lnTo>
                  <a:lnTo>
                    <a:pt x="858" y="5773"/>
                  </a:lnTo>
                  <a:lnTo>
                    <a:pt x="858" y="5682"/>
                  </a:lnTo>
                  <a:lnTo>
                    <a:pt x="858" y="5545"/>
                  </a:lnTo>
                  <a:lnTo>
                    <a:pt x="876" y="5417"/>
                  </a:lnTo>
                  <a:lnTo>
                    <a:pt x="895" y="5299"/>
                  </a:lnTo>
                  <a:lnTo>
                    <a:pt x="922" y="5171"/>
                  </a:lnTo>
                  <a:lnTo>
                    <a:pt x="968" y="5053"/>
                  </a:lnTo>
                  <a:lnTo>
                    <a:pt x="1013" y="4934"/>
                  </a:lnTo>
                  <a:lnTo>
                    <a:pt x="1068" y="4816"/>
                  </a:lnTo>
                  <a:lnTo>
                    <a:pt x="1132" y="4706"/>
                  </a:lnTo>
                  <a:lnTo>
                    <a:pt x="1168" y="4642"/>
                  </a:lnTo>
                  <a:lnTo>
                    <a:pt x="1132" y="4588"/>
                  </a:lnTo>
                  <a:lnTo>
                    <a:pt x="1077" y="4469"/>
                  </a:lnTo>
                  <a:lnTo>
                    <a:pt x="1022" y="4351"/>
                  </a:lnTo>
                  <a:lnTo>
                    <a:pt x="977" y="4232"/>
                  </a:lnTo>
                  <a:lnTo>
                    <a:pt x="940" y="4113"/>
                  </a:lnTo>
                  <a:lnTo>
                    <a:pt x="913" y="3986"/>
                  </a:lnTo>
                  <a:lnTo>
                    <a:pt x="885" y="3858"/>
                  </a:lnTo>
                  <a:lnTo>
                    <a:pt x="876" y="3730"/>
                  </a:lnTo>
                  <a:lnTo>
                    <a:pt x="867" y="3603"/>
                  </a:lnTo>
                  <a:lnTo>
                    <a:pt x="876" y="3402"/>
                  </a:lnTo>
                  <a:lnTo>
                    <a:pt x="913" y="3211"/>
                  </a:lnTo>
                  <a:lnTo>
                    <a:pt x="958" y="3019"/>
                  </a:lnTo>
                  <a:lnTo>
                    <a:pt x="1022" y="2837"/>
                  </a:lnTo>
                  <a:lnTo>
                    <a:pt x="1104" y="2664"/>
                  </a:lnTo>
                  <a:lnTo>
                    <a:pt x="1205" y="2509"/>
                  </a:lnTo>
                  <a:lnTo>
                    <a:pt x="1323" y="2354"/>
                  </a:lnTo>
                  <a:lnTo>
                    <a:pt x="1442" y="2217"/>
                  </a:lnTo>
                  <a:lnTo>
                    <a:pt x="1588" y="2089"/>
                  </a:lnTo>
                  <a:lnTo>
                    <a:pt x="1734" y="1980"/>
                  </a:lnTo>
                  <a:lnTo>
                    <a:pt x="1898" y="1879"/>
                  </a:lnTo>
                  <a:lnTo>
                    <a:pt x="2071" y="1797"/>
                  </a:lnTo>
                  <a:lnTo>
                    <a:pt x="2253" y="1724"/>
                  </a:lnTo>
                  <a:lnTo>
                    <a:pt x="2436" y="1679"/>
                  </a:lnTo>
                  <a:lnTo>
                    <a:pt x="2636" y="1651"/>
                  </a:lnTo>
                  <a:lnTo>
                    <a:pt x="2828" y="1642"/>
                  </a:lnTo>
                  <a:lnTo>
                    <a:pt x="3010" y="1651"/>
                  </a:lnTo>
                  <a:lnTo>
                    <a:pt x="3183" y="1670"/>
                  </a:lnTo>
                  <a:lnTo>
                    <a:pt x="3320" y="1697"/>
                  </a:lnTo>
                  <a:lnTo>
                    <a:pt x="3320" y="1560"/>
                  </a:lnTo>
                  <a:lnTo>
                    <a:pt x="3329" y="1423"/>
                  </a:lnTo>
                  <a:lnTo>
                    <a:pt x="3348" y="1296"/>
                  </a:lnTo>
                  <a:lnTo>
                    <a:pt x="3384" y="1168"/>
                  </a:lnTo>
                  <a:lnTo>
                    <a:pt x="3430" y="1050"/>
                  </a:lnTo>
                  <a:lnTo>
                    <a:pt x="3493" y="931"/>
                  </a:lnTo>
                  <a:lnTo>
                    <a:pt x="3557" y="822"/>
                  </a:lnTo>
                  <a:lnTo>
                    <a:pt x="3639" y="721"/>
                  </a:lnTo>
                  <a:lnTo>
                    <a:pt x="3721" y="621"/>
                  </a:lnTo>
                  <a:lnTo>
                    <a:pt x="3822" y="539"/>
                  </a:lnTo>
                  <a:lnTo>
                    <a:pt x="3922" y="466"/>
                  </a:lnTo>
                  <a:lnTo>
                    <a:pt x="4031" y="393"/>
                  </a:lnTo>
                  <a:lnTo>
                    <a:pt x="4150" y="338"/>
                  </a:lnTo>
                  <a:lnTo>
                    <a:pt x="4268" y="293"/>
                  </a:lnTo>
                  <a:lnTo>
                    <a:pt x="4396" y="265"/>
                  </a:lnTo>
                  <a:lnTo>
                    <a:pt x="4533" y="238"/>
                  </a:lnTo>
                  <a:close/>
                  <a:moveTo>
                    <a:pt x="4670" y="1"/>
                  </a:moveTo>
                  <a:lnTo>
                    <a:pt x="4515" y="10"/>
                  </a:lnTo>
                  <a:lnTo>
                    <a:pt x="4369" y="28"/>
                  </a:lnTo>
                  <a:lnTo>
                    <a:pt x="4223" y="65"/>
                  </a:lnTo>
                  <a:lnTo>
                    <a:pt x="4086" y="110"/>
                  </a:lnTo>
                  <a:lnTo>
                    <a:pt x="3958" y="174"/>
                  </a:lnTo>
                  <a:lnTo>
                    <a:pt x="3831" y="247"/>
                  </a:lnTo>
                  <a:lnTo>
                    <a:pt x="3712" y="329"/>
                  </a:lnTo>
                  <a:lnTo>
                    <a:pt x="3603" y="420"/>
                  </a:lnTo>
                  <a:lnTo>
                    <a:pt x="3503" y="521"/>
                  </a:lnTo>
                  <a:lnTo>
                    <a:pt x="3411" y="630"/>
                  </a:lnTo>
                  <a:lnTo>
                    <a:pt x="3329" y="740"/>
                  </a:lnTo>
                  <a:lnTo>
                    <a:pt x="3265" y="867"/>
                  </a:lnTo>
                  <a:lnTo>
                    <a:pt x="3202" y="995"/>
                  </a:lnTo>
                  <a:lnTo>
                    <a:pt x="3156" y="1141"/>
                  </a:lnTo>
                  <a:lnTo>
                    <a:pt x="3120" y="1278"/>
                  </a:lnTo>
                  <a:lnTo>
                    <a:pt x="3101" y="1423"/>
                  </a:lnTo>
                  <a:lnTo>
                    <a:pt x="2965" y="1414"/>
                  </a:lnTo>
                  <a:lnTo>
                    <a:pt x="2828" y="1405"/>
                  </a:lnTo>
                  <a:lnTo>
                    <a:pt x="2718" y="1414"/>
                  </a:lnTo>
                  <a:lnTo>
                    <a:pt x="2609" y="1423"/>
                  </a:lnTo>
                  <a:lnTo>
                    <a:pt x="2499" y="1433"/>
                  </a:lnTo>
                  <a:lnTo>
                    <a:pt x="2390" y="1451"/>
                  </a:lnTo>
                  <a:lnTo>
                    <a:pt x="2180" y="1506"/>
                  </a:lnTo>
                  <a:lnTo>
                    <a:pt x="1980" y="1578"/>
                  </a:lnTo>
                  <a:lnTo>
                    <a:pt x="1788" y="1670"/>
                  </a:lnTo>
                  <a:lnTo>
                    <a:pt x="1606" y="1788"/>
                  </a:lnTo>
                  <a:lnTo>
                    <a:pt x="1442" y="1907"/>
                  </a:lnTo>
                  <a:lnTo>
                    <a:pt x="1287" y="2053"/>
                  </a:lnTo>
                  <a:lnTo>
                    <a:pt x="1141" y="2208"/>
                  </a:lnTo>
                  <a:lnTo>
                    <a:pt x="1013" y="2381"/>
                  </a:lnTo>
                  <a:lnTo>
                    <a:pt x="904" y="2554"/>
                  </a:lnTo>
                  <a:lnTo>
                    <a:pt x="813" y="2746"/>
                  </a:lnTo>
                  <a:lnTo>
                    <a:pt x="740" y="2946"/>
                  </a:lnTo>
                  <a:lnTo>
                    <a:pt x="685" y="3165"/>
                  </a:lnTo>
                  <a:lnTo>
                    <a:pt x="667" y="3265"/>
                  </a:lnTo>
                  <a:lnTo>
                    <a:pt x="648" y="3375"/>
                  </a:lnTo>
                  <a:lnTo>
                    <a:pt x="639" y="3493"/>
                  </a:lnTo>
                  <a:lnTo>
                    <a:pt x="639" y="3603"/>
                  </a:lnTo>
                  <a:lnTo>
                    <a:pt x="648" y="3740"/>
                  </a:lnTo>
                  <a:lnTo>
                    <a:pt x="658" y="3876"/>
                  </a:lnTo>
                  <a:lnTo>
                    <a:pt x="676" y="4004"/>
                  </a:lnTo>
                  <a:lnTo>
                    <a:pt x="703" y="4141"/>
                  </a:lnTo>
                  <a:lnTo>
                    <a:pt x="740" y="4268"/>
                  </a:lnTo>
                  <a:lnTo>
                    <a:pt x="785" y="4396"/>
                  </a:lnTo>
                  <a:lnTo>
                    <a:pt x="840" y="4524"/>
                  </a:lnTo>
                  <a:lnTo>
                    <a:pt x="904" y="4642"/>
                  </a:lnTo>
                  <a:lnTo>
                    <a:pt x="840" y="4761"/>
                  </a:lnTo>
                  <a:lnTo>
                    <a:pt x="785" y="4889"/>
                  </a:lnTo>
                  <a:lnTo>
                    <a:pt x="730" y="5007"/>
                  </a:lnTo>
                  <a:lnTo>
                    <a:pt x="694" y="5144"/>
                  </a:lnTo>
                  <a:lnTo>
                    <a:pt x="667" y="5272"/>
                  </a:lnTo>
                  <a:lnTo>
                    <a:pt x="639" y="5408"/>
                  </a:lnTo>
                  <a:lnTo>
                    <a:pt x="630" y="5536"/>
                  </a:lnTo>
                  <a:lnTo>
                    <a:pt x="621" y="5673"/>
                  </a:lnTo>
                  <a:lnTo>
                    <a:pt x="484" y="5828"/>
                  </a:lnTo>
                  <a:lnTo>
                    <a:pt x="366" y="5992"/>
                  </a:lnTo>
                  <a:lnTo>
                    <a:pt x="256" y="6174"/>
                  </a:lnTo>
                  <a:lnTo>
                    <a:pt x="165" y="6357"/>
                  </a:lnTo>
                  <a:lnTo>
                    <a:pt x="101" y="6548"/>
                  </a:lnTo>
                  <a:lnTo>
                    <a:pt x="47" y="6749"/>
                  </a:lnTo>
                  <a:lnTo>
                    <a:pt x="19" y="6949"/>
                  </a:lnTo>
                  <a:lnTo>
                    <a:pt x="1" y="7159"/>
                  </a:lnTo>
                  <a:lnTo>
                    <a:pt x="10" y="7287"/>
                  </a:lnTo>
                  <a:lnTo>
                    <a:pt x="19" y="7405"/>
                  </a:lnTo>
                  <a:lnTo>
                    <a:pt x="37" y="7533"/>
                  </a:lnTo>
                  <a:lnTo>
                    <a:pt x="65" y="7651"/>
                  </a:lnTo>
                  <a:lnTo>
                    <a:pt x="101" y="7770"/>
                  </a:lnTo>
                  <a:lnTo>
                    <a:pt x="138" y="7889"/>
                  </a:lnTo>
                  <a:lnTo>
                    <a:pt x="183" y="7998"/>
                  </a:lnTo>
                  <a:lnTo>
                    <a:pt x="238" y="8117"/>
                  </a:lnTo>
                  <a:lnTo>
                    <a:pt x="302" y="8217"/>
                  </a:lnTo>
                  <a:lnTo>
                    <a:pt x="366" y="8326"/>
                  </a:lnTo>
                  <a:lnTo>
                    <a:pt x="439" y="8427"/>
                  </a:lnTo>
                  <a:lnTo>
                    <a:pt x="512" y="8518"/>
                  </a:lnTo>
                  <a:lnTo>
                    <a:pt x="603" y="8609"/>
                  </a:lnTo>
                  <a:lnTo>
                    <a:pt x="685" y="8700"/>
                  </a:lnTo>
                  <a:lnTo>
                    <a:pt x="785" y="8782"/>
                  </a:lnTo>
                  <a:lnTo>
                    <a:pt x="885" y="8855"/>
                  </a:lnTo>
                  <a:lnTo>
                    <a:pt x="876" y="8983"/>
                  </a:lnTo>
                  <a:lnTo>
                    <a:pt x="867" y="9120"/>
                  </a:lnTo>
                  <a:lnTo>
                    <a:pt x="876" y="9320"/>
                  </a:lnTo>
                  <a:lnTo>
                    <a:pt x="904" y="9512"/>
                  </a:lnTo>
                  <a:lnTo>
                    <a:pt x="949" y="9703"/>
                  </a:lnTo>
                  <a:lnTo>
                    <a:pt x="1013" y="9886"/>
                  </a:lnTo>
                  <a:lnTo>
                    <a:pt x="1086" y="10059"/>
                  </a:lnTo>
                  <a:lnTo>
                    <a:pt x="1186" y="10223"/>
                  </a:lnTo>
                  <a:lnTo>
                    <a:pt x="1287" y="10378"/>
                  </a:lnTo>
                  <a:lnTo>
                    <a:pt x="1405" y="10515"/>
                  </a:lnTo>
                  <a:lnTo>
                    <a:pt x="1542" y="10651"/>
                  </a:lnTo>
                  <a:lnTo>
                    <a:pt x="1688" y="10770"/>
                  </a:lnTo>
                  <a:lnTo>
                    <a:pt x="1843" y="10879"/>
                  </a:lnTo>
                  <a:lnTo>
                    <a:pt x="2007" y="10971"/>
                  </a:lnTo>
                  <a:lnTo>
                    <a:pt x="2180" y="11053"/>
                  </a:lnTo>
                  <a:lnTo>
                    <a:pt x="2363" y="11117"/>
                  </a:lnTo>
                  <a:lnTo>
                    <a:pt x="2545" y="11162"/>
                  </a:lnTo>
                  <a:lnTo>
                    <a:pt x="2746" y="11189"/>
                  </a:lnTo>
                  <a:lnTo>
                    <a:pt x="2791" y="11326"/>
                  </a:lnTo>
                  <a:lnTo>
                    <a:pt x="2846" y="11463"/>
                  </a:lnTo>
                  <a:lnTo>
                    <a:pt x="2919" y="11591"/>
                  </a:lnTo>
                  <a:lnTo>
                    <a:pt x="2992" y="11709"/>
                  </a:lnTo>
                  <a:lnTo>
                    <a:pt x="3083" y="11819"/>
                  </a:lnTo>
                  <a:lnTo>
                    <a:pt x="3174" y="11928"/>
                  </a:lnTo>
                  <a:lnTo>
                    <a:pt x="3275" y="12028"/>
                  </a:lnTo>
                  <a:lnTo>
                    <a:pt x="3384" y="12110"/>
                  </a:lnTo>
                  <a:lnTo>
                    <a:pt x="3503" y="12193"/>
                  </a:lnTo>
                  <a:lnTo>
                    <a:pt x="3621" y="12265"/>
                  </a:lnTo>
                  <a:lnTo>
                    <a:pt x="3749" y="12329"/>
                  </a:lnTo>
                  <a:lnTo>
                    <a:pt x="3886" y="12375"/>
                  </a:lnTo>
                  <a:lnTo>
                    <a:pt x="4022" y="12420"/>
                  </a:lnTo>
                  <a:lnTo>
                    <a:pt x="4168" y="12448"/>
                  </a:lnTo>
                  <a:lnTo>
                    <a:pt x="4305" y="12466"/>
                  </a:lnTo>
                  <a:lnTo>
                    <a:pt x="4460" y="12475"/>
                  </a:lnTo>
                  <a:lnTo>
                    <a:pt x="4642" y="12466"/>
                  </a:lnTo>
                  <a:lnTo>
                    <a:pt x="4816" y="12439"/>
                  </a:lnTo>
                  <a:lnTo>
                    <a:pt x="4989" y="12393"/>
                  </a:lnTo>
                  <a:lnTo>
                    <a:pt x="5153" y="12329"/>
                  </a:lnTo>
                  <a:lnTo>
                    <a:pt x="5308" y="12256"/>
                  </a:lnTo>
                  <a:lnTo>
                    <a:pt x="5454" y="12165"/>
                  </a:lnTo>
                  <a:lnTo>
                    <a:pt x="5591" y="12065"/>
                  </a:lnTo>
                  <a:lnTo>
                    <a:pt x="5718" y="11946"/>
                  </a:lnTo>
                  <a:lnTo>
                    <a:pt x="5837" y="11819"/>
                  </a:lnTo>
                  <a:lnTo>
                    <a:pt x="5937" y="11682"/>
                  </a:lnTo>
                  <a:lnTo>
                    <a:pt x="6028" y="11536"/>
                  </a:lnTo>
                  <a:lnTo>
                    <a:pt x="6101" y="11381"/>
                  </a:lnTo>
                  <a:lnTo>
                    <a:pt x="6165" y="11217"/>
                  </a:lnTo>
                  <a:lnTo>
                    <a:pt x="6211" y="11044"/>
                  </a:lnTo>
                  <a:lnTo>
                    <a:pt x="6238" y="10870"/>
                  </a:lnTo>
                  <a:lnTo>
                    <a:pt x="6247" y="10688"/>
                  </a:lnTo>
                  <a:lnTo>
                    <a:pt x="6247" y="1578"/>
                  </a:lnTo>
                  <a:lnTo>
                    <a:pt x="6238" y="1423"/>
                  </a:lnTo>
                  <a:lnTo>
                    <a:pt x="6211" y="1268"/>
                  </a:lnTo>
                  <a:lnTo>
                    <a:pt x="6174" y="1113"/>
                  </a:lnTo>
                  <a:lnTo>
                    <a:pt x="6120" y="968"/>
                  </a:lnTo>
                  <a:lnTo>
                    <a:pt x="6056" y="831"/>
                  </a:lnTo>
                  <a:lnTo>
                    <a:pt x="5974" y="703"/>
                  </a:lnTo>
                  <a:lnTo>
                    <a:pt x="5882" y="575"/>
                  </a:lnTo>
                  <a:lnTo>
                    <a:pt x="5782" y="466"/>
                  </a:lnTo>
                  <a:lnTo>
                    <a:pt x="5673" y="366"/>
                  </a:lnTo>
                  <a:lnTo>
                    <a:pt x="5545" y="275"/>
                  </a:lnTo>
                  <a:lnTo>
                    <a:pt x="5417" y="192"/>
                  </a:lnTo>
                  <a:lnTo>
                    <a:pt x="5281" y="129"/>
                  </a:lnTo>
                  <a:lnTo>
                    <a:pt x="5135" y="74"/>
                  </a:lnTo>
                  <a:lnTo>
                    <a:pt x="4980" y="37"/>
                  </a:lnTo>
                  <a:lnTo>
                    <a:pt x="4825" y="10"/>
                  </a:lnTo>
                  <a:lnTo>
                    <a:pt x="4670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1479172" y="3271575"/>
              <a:ext cx="300904" cy="265238"/>
            </a:xfrm>
            <a:custGeom>
              <a:rect b="b" l="l" r="r" t="t"/>
              <a:pathLst>
                <a:path extrusionOk="0" h="3867" w="4387">
                  <a:moveTo>
                    <a:pt x="2189" y="0"/>
                  </a:moveTo>
                  <a:lnTo>
                    <a:pt x="2079" y="9"/>
                  </a:lnTo>
                  <a:lnTo>
                    <a:pt x="1970" y="18"/>
                  </a:lnTo>
                  <a:lnTo>
                    <a:pt x="1860" y="28"/>
                  </a:lnTo>
                  <a:lnTo>
                    <a:pt x="1751" y="46"/>
                  </a:lnTo>
                  <a:lnTo>
                    <a:pt x="1541" y="101"/>
                  </a:lnTo>
                  <a:lnTo>
                    <a:pt x="1341" y="173"/>
                  </a:lnTo>
                  <a:lnTo>
                    <a:pt x="1149" y="265"/>
                  </a:lnTo>
                  <a:lnTo>
                    <a:pt x="967" y="383"/>
                  </a:lnTo>
                  <a:lnTo>
                    <a:pt x="803" y="502"/>
                  </a:lnTo>
                  <a:lnTo>
                    <a:pt x="648" y="648"/>
                  </a:lnTo>
                  <a:lnTo>
                    <a:pt x="502" y="803"/>
                  </a:lnTo>
                  <a:lnTo>
                    <a:pt x="374" y="976"/>
                  </a:lnTo>
                  <a:lnTo>
                    <a:pt x="265" y="1149"/>
                  </a:lnTo>
                  <a:lnTo>
                    <a:pt x="174" y="1341"/>
                  </a:lnTo>
                  <a:lnTo>
                    <a:pt x="101" y="1541"/>
                  </a:lnTo>
                  <a:lnTo>
                    <a:pt x="46" y="1760"/>
                  </a:lnTo>
                  <a:lnTo>
                    <a:pt x="28" y="1860"/>
                  </a:lnTo>
                  <a:lnTo>
                    <a:pt x="9" y="1970"/>
                  </a:lnTo>
                  <a:lnTo>
                    <a:pt x="0" y="2088"/>
                  </a:lnTo>
                  <a:lnTo>
                    <a:pt x="0" y="2198"/>
                  </a:lnTo>
                  <a:lnTo>
                    <a:pt x="228" y="2198"/>
                  </a:lnTo>
                  <a:lnTo>
                    <a:pt x="237" y="1997"/>
                  </a:lnTo>
                  <a:lnTo>
                    <a:pt x="274" y="1806"/>
                  </a:lnTo>
                  <a:lnTo>
                    <a:pt x="319" y="1614"/>
                  </a:lnTo>
                  <a:lnTo>
                    <a:pt x="383" y="1432"/>
                  </a:lnTo>
                  <a:lnTo>
                    <a:pt x="465" y="1259"/>
                  </a:lnTo>
                  <a:lnTo>
                    <a:pt x="566" y="1104"/>
                  </a:lnTo>
                  <a:lnTo>
                    <a:pt x="684" y="949"/>
                  </a:lnTo>
                  <a:lnTo>
                    <a:pt x="803" y="812"/>
                  </a:lnTo>
                  <a:lnTo>
                    <a:pt x="949" y="684"/>
                  </a:lnTo>
                  <a:lnTo>
                    <a:pt x="1095" y="575"/>
                  </a:lnTo>
                  <a:lnTo>
                    <a:pt x="1259" y="474"/>
                  </a:lnTo>
                  <a:lnTo>
                    <a:pt x="1432" y="392"/>
                  </a:lnTo>
                  <a:lnTo>
                    <a:pt x="1614" y="319"/>
                  </a:lnTo>
                  <a:lnTo>
                    <a:pt x="1797" y="274"/>
                  </a:lnTo>
                  <a:lnTo>
                    <a:pt x="1997" y="246"/>
                  </a:lnTo>
                  <a:lnTo>
                    <a:pt x="2189" y="237"/>
                  </a:lnTo>
                  <a:lnTo>
                    <a:pt x="2389" y="246"/>
                  </a:lnTo>
                  <a:lnTo>
                    <a:pt x="2590" y="274"/>
                  </a:lnTo>
                  <a:lnTo>
                    <a:pt x="2772" y="319"/>
                  </a:lnTo>
                  <a:lnTo>
                    <a:pt x="2955" y="392"/>
                  </a:lnTo>
                  <a:lnTo>
                    <a:pt x="3128" y="474"/>
                  </a:lnTo>
                  <a:lnTo>
                    <a:pt x="3292" y="575"/>
                  </a:lnTo>
                  <a:lnTo>
                    <a:pt x="3438" y="684"/>
                  </a:lnTo>
                  <a:lnTo>
                    <a:pt x="3584" y="812"/>
                  </a:lnTo>
                  <a:lnTo>
                    <a:pt x="3702" y="949"/>
                  </a:lnTo>
                  <a:lnTo>
                    <a:pt x="3821" y="1104"/>
                  </a:lnTo>
                  <a:lnTo>
                    <a:pt x="3921" y="1259"/>
                  </a:lnTo>
                  <a:lnTo>
                    <a:pt x="4003" y="1432"/>
                  </a:lnTo>
                  <a:lnTo>
                    <a:pt x="4067" y="1614"/>
                  </a:lnTo>
                  <a:lnTo>
                    <a:pt x="4113" y="1806"/>
                  </a:lnTo>
                  <a:lnTo>
                    <a:pt x="4149" y="1997"/>
                  </a:lnTo>
                  <a:lnTo>
                    <a:pt x="4158" y="2198"/>
                  </a:lnTo>
                  <a:lnTo>
                    <a:pt x="4149" y="2307"/>
                  </a:lnTo>
                  <a:lnTo>
                    <a:pt x="4140" y="2408"/>
                  </a:lnTo>
                  <a:lnTo>
                    <a:pt x="4131" y="2517"/>
                  </a:lnTo>
                  <a:lnTo>
                    <a:pt x="4113" y="2617"/>
                  </a:lnTo>
                  <a:lnTo>
                    <a:pt x="4085" y="2718"/>
                  </a:lnTo>
                  <a:lnTo>
                    <a:pt x="4049" y="2827"/>
                  </a:lnTo>
                  <a:lnTo>
                    <a:pt x="4012" y="2918"/>
                  </a:lnTo>
                  <a:lnTo>
                    <a:pt x="3976" y="3018"/>
                  </a:lnTo>
                  <a:lnTo>
                    <a:pt x="3930" y="3110"/>
                  </a:lnTo>
                  <a:lnTo>
                    <a:pt x="3876" y="3201"/>
                  </a:lnTo>
                  <a:lnTo>
                    <a:pt x="3821" y="3292"/>
                  </a:lnTo>
                  <a:lnTo>
                    <a:pt x="3757" y="3374"/>
                  </a:lnTo>
                  <a:lnTo>
                    <a:pt x="3693" y="3465"/>
                  </a:lnTo>
                  <a:lnTo>
                    <a:pt x="3620" y="3538"/>
                  </a:lnTo>
                  <a:lnTo>
                    <a:pt x="3547" y="3620"/>
                  </a:lnTo>
                  <a:lnTo>
                    <a:pt x="3465" y="3684"/>
                  </a:lnTo>
                  <a:lnTo>
                    <a:pt x="3620" y="3867"/>
                  </a:lnTo>
                  <a:lnTo>
                    <a:pt x="3702" y="3784"/>
                  </a:lnTo>
                  <a:lnTo>
                    <a:pt x="3794" y="3702"/>
                  </a:lnTo>
                  <a:lnTo>
                    <a:pt x="3867" y="3611"/>
                  </a:lnTo>
                  <a:lnTo>
                    <a:pt x="3940" y="3520"/>
                  </a:lnTo>
                  <a:lnTo>
                    <a:pt x="4012" y="3420"/>
                  </a:lnTo>
                  <a:lnTo>
                    <a:pt x="4076" y="3319"/>
                  </a:lnTo>
                  <a:lnTo>
                    <a:pt x="4131" y="3219"/>
                  </a:lnTo>
                  <a:lnTo>
                    <a:pt x="4186" y="3119"/>
                  </a:lnTo>
                  <a:lnTo>
                    <a:pt x="4231" y="3009"/>
                  </a:lnTo>
                  <a:lnTo>
                    <a:pt x="4268" y="2900"/>
                  </a:lnTo>
                  <a:lnTo>
                    <a:pt x="4304" y="2781"/>
                  </a:lnTo>
                  <a:lnTo>
                    <a:pt x="4332" y="2672"/>
                  </a:lnTo>
                  <a:lnTo>
                    <a:pt x="4359" y="2553"/>
                  </a:lnTo>
                  <a:lnTo>
                    <a:pt x="4368" y="2435"/>
                  </a:lnTo>
                  <a:lnTo>
                    <a:pt x="4386" y="2316"/>
                  </a:lnTo>
                  <a:lnTo>
                    <a:pt x="4386" y="2198"/>
                  </a:lnTo>
                  <a:lnTo>
                    <a:pt x="4386" y="2088"/>
                  </a:lnTo>
                  <a:lnTo>
                    <a:pt x="4377" y="1970"/>
                  </a:lnTo>
                  <a:lnTo>
                    <a:pt x="4359" y="1860"/>
                  </a:lnTo>
                  <a:lnTo>
                    <a:pt x="4341" y="1760"/>
                  </a:lnTo>
                  <a:lnTo>
                    <a:pt x="4286" y="1541"/>
                  </a:lnTo>
                  <a:lnTo>
                    <a:pt x="4213" y="1341"/>
                  </a:lnTo>
                  <a:lnTo>
                    <a:pt x="4122" y="1149"/>
                  </a:lnTo>
                  <a:lnTo>
                    <a:pt x="4012" y="976"/>
                  </a:lnTo>
                  <a:lnTo>
                    <a:pt x="3885" y="803"/>
                  </a:lnTo>
                  <a:lnTo>
                    <a:pt x="3739" y="648"/>
                  </a:lnTo>
                  <a:lnTo>
                    <a:pt x="3584" y="502"/>
                  </a:lnTo>
                  <a:lnTo>
                    <a:pt x="3420" y="383"/>
                  </a:lnTo>
                  <a:lnTo>
                    <a:pt x="3237" y="265"/>
                  </a:lnTo>
                  <a:lnTo>
                    <a:pt x="3046" y="173"/>
                  </a:lnTo>
                  <a:lnTo>
                    <a:pt x="2845" y="101"/>
                  </a:lnTo>
                  <a:lnTo>
                    <a:pt x="2636" y="46"/>
                  </a:lnTo>
                  <a:lnTo>
                    <a:pt x="2526" y="28"/>
                  </a:lnTo>
                  <a:lnTo>
                    <a:pt x="2417" y="18"/>
                  </a:lnTo>
                  <a:lnTo>
                    <a:pt x="2307" y="9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1736245" y="3265334"/>
              <a:ext cx="55078" cy="81348"/>
            </a:xfrm>
            <a:custGeom>
              <a:rect b="b" l="l" r="r" t="t"/>
              <a:pathLst>
                <a:path extrusionOk="0" h="1186" w="803">
                  <a:moveTo>
                    <a:pt x="565" y="0"/>
                  </a:moveTo>
                  <a:lnTo>
                    <a:pt x="547" y="146"/>
                  </a:lnTo>
                  <a:lnTo>
                    <a:pt x="520" y="292"/>
                  </a:lnTo>
                  <a:lnTo>
                    <a:pt x="465" y="429"/>
                  </a:lnTo>
                  <a:lnTo>
                    <a:pt x="401" y="556"/>
                  </a:lnTo>
                  <a:lnTo>
                    <a:pt x="319" y="684"/>
                  </a:lnTo>
                  <a:lnTo>
                    <a:pt x="228" y="802"/>
                  </a:lnTo>
                  <a:lnTo>
                    <a:pt x="119" y="903"/>
                  </a:lnTo>
                  <a:lnTo>
                    <a:pt x="0" y="994"/>
                  </a:lnTo>
                  <a:lnTo>
                    <a:pt x="137" y="1185"/>
                  </a:lnTo>
                  <a:lnTo>
                    <a:pt x="274" y="1076"/>
                  </a:lnTo>
                  <a:lnTo>
                    <a:pt x="401" y="948"/>
                  </a:lnTo>
                  <a:lnTo>
                    <a:pt x="511" y="821"/>
                  </a:lnTo>
                  <a:lnTo>
                    <a:pt x="602" y="675"/>
                  </a:lnTo>
                  <a:lnTo>
                    <a:pt x="675" y="520"/>
                  </a:lnTo>
                  <a:lnTo>
                    <a:pt x="739" y="356"/>
                  </a:lnTo>
                  <a:lnTo>
                    <a:pt x="775" y="192"/>
                  </a:lnTo>
                  <a:lnTo>
                    <a:pt x="802" y="18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1478554" y="3444832"/>
              <a:ext cx="193287" cy="141364"/>
            </a:xfrm>
            <a:custGeom>
              <a:rect b="b" l="l" r="r" t="t"/>
              <a:pathLst>
                <a:path extrusionOk="0" h="2061" w="2818">
                  <a:moveTo>
                    <a:pt x="2590" y="0"/>
                  </a:moveTo>
                  <a:lnTo>
                    <a:pt x="2581" y="119"/>
                  </a:lnTo>
                  <a:lnTo>
                    <a:pt x="2572" y="246"/>
                  </a:lnTo>
                  <a:lnTo>
                    <a:pt x="2544" y="374"/>
                  </a:lnTo>
                  <a:lnTo>
                    <a:pt x="2517" y="492"/>
                  </a:lnTo>
                  <a:lnTo>
                    <a:pt x="2453" y="666"/>
                  </a:lnTo>
                  <a:lnTo>
                    <a:pt x="2380" y="839"/>
                  </a:lnTo>
                  <a:lnTo>
                    <a:pt x="2280" y="994"/>
                  </a:lnTo>
                  <a:lnTo>
                    <a:pt x="2170" y="1149"/>
                  </a:lnTo>
                  <a:lnTo>
                    <a:pt x="2034" y="1286"/>
                  </a:lnTo>
                  <a:lnTo>
                    <a:pt x="1897" y="1404"/>
                  </a:lnTo>
                  <a:lnTo>
                    <a:pt x="1733" y="1523"/>
                  </a:lnTo>
                  <a:lnTo>
                    <a:pt x="1569" y="1614"/>
                  </a:lnTo>
                  <a:lnTo>
                    <a:pt x="1386" y="1696"/>
                  </a:lnTo>
                  <a:lnTo>
                    <a:pt x="1195" y="1760"/>
                  </a:lnTo>
                  <a:lnTo>
                    <a:pt x="1012" y="1806"/>
                  </a:lnTo>
                  <a:lnTo>
                    <a:pt x="821" y="1824"/>
                  </a:lnTo>
                  <a:lnTo>
                    <a:pt x="629" y="1833"/>
                  </a:lnTo>
                  <a:lnTo>
                    <a:pt x="447" y="1815"/>
                  </a:lnTo>
                  <a:lnTo>
                    <a:pt x="265" y="1778"/>
                  </a:lnTo>
                  <a:lnTo>
                    <a:pt x="82" y="1723"/>
                  </a:lnTo>
                  <a:lnTo>
                    <a:pt x="0" y="1942"/>
                  </a:lnTo>
                  <a:lnTo>
                    <a:pt x="173" y="1997"/>
                  </a:lnTo>
                  <a:lnTo>
                    <a:pt x="338" y="2034"/>
                  </a:lnTo>
                  <a:lnTo>
                    <a:pt x="511" y="2052"/>
                  </a:lnTo>
                  <a:lnTo>
                    <a:pt x="693" y="2061"/>
                  </a:lnTo>
                  <a:lnTo>
                    <a:pt x="812" y="2061"/>
                  </a:lnTo>
                  <a:lnTo>
                    <a:pt x="939" y="2043"/>
                  </a:lnTo>
                  <a:lnTo>
                    <a:pt x="1058" y="2024"/>
                  </a:lnTo>
                  <a:lnTo>
                    <a:pt x="1186" y="1997"/>
                  </a:lnTo>
                  <a:lnTo>
                    <a:pt x="1313" y="1970"/>
                  </a:lnTo>
                  <a:lnTo>
                    <a:pt x="1432" y="1924"/>
                  </a:lnTo>
                  <a:lnTo>
                    <a:pt x="1550" y="1879"/>
                  </a:lnTo>
                  <a:lnTo>
                    <a:pt x="1669" y="1824"/>
                  </a:lnTo>
                  <a:lnTo>
                    <a:pt x="1769" y="1769"/>
                  </a:lnTo>
                  <a:lnTo>
                    <a:pt x="1860" y="1714"/>
                  </a:lnTo>
                  <a:lnTo>
                    <a:pt x="2034" y="1587"/>
                  </a:lnTo>
                  <a:lnTo>
                    <a:pt x="2198" y="1450"/>
                  </a:lnTo>
                  <a:lnTo>
                    <a:pt x="2344" y="1295"/>
                  </a:lnTo>
                  <a:lnTo>
                    <a:pt x="2471" y="1122"/>
                  </a:lnTo>
                  <a:lnTo>
                    <a:pt x="2526" y="1030"/>
                  </a:lnTo>
                  <a:lnTo>
                    <a:pt x="2581" y="939"/>
                  </a:lnTo>
                  <a:lnTo>
                    <a:pt x="2626" y="848"/>
                  </a:lnTo>
                  <a:lnTo>
                    <a:pt x="2672" y="757"/>
                  </a:lnTo>
                  <a:lnTo>
                    <a:pt x="2708" y="657"/>
                  </a:lnTo>
                  <a:lnTo>
                    <a:pt x="2736" y="556"/>
                  </a:lnTo>
                  <a:lnTo>
                    <a:pt x="2772" y="420"/>
                  </a:lnTo>
                  <a:lnTo>
                    <a:pt x="2800" y="283"/>
                  </a:lnTo>
                  <a:lnTo>
                    <a:pt x="2809" y="137"/>
                  </a:lnTo>
                  <a:lnTo>
                    <a:pt x="2818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1621769" y="3527962"/>
              <a:ext cx="182038" cy="117083"/>
            </a:xfrm>
            <a:custGeom>
              <a:rect b="b" l="l" r="r" t="t"/>
              <a:pathLst>
                <a:path extrusionOk="0" h="1707" w="2654">
                  <a:moveTo>
                    <a:pt x="9" y="1"/>
                  </a:moveTo>
                  <a:lnTo>
                    <a:pt x="0" y="147"/>
                  </a:lnTo>
                  <a:lnTo>
                    <a:pt x="0" y="302"/>
                  </a:lnTo>
                  <a:lnTo>
                    <a:pt x="19" y="448"/>
                  </a:lnTo>
                  <a:lnTo>
                    <a:pt x="55" y="594"/>
                  </a:lnTo>
                  <a:lnTo>
                    <a:pt x="101" y="730"/>
                  </a:lnTo>
                  <a:lnTo>
                    <a:pt x="155" y="867"/>
                  </a:lnTo>
                  <a:lnTo>
                    <a:pt x="228" y="995"/>
                  </a:lnTo>
                  <a:lnTo>
                    <a:pt x="319" y="1122"/>
                  </a:lnTo>
                  <a:lnTo>
                    <a:pt x="420" y="1232"/>
                  </a:lnTo>
                  <a:lnTo>
                    <a:pt x="529" y="1332"/>
                  </a:lnTo>
                  <a:lnTo>
                    <a:pt x="639" y="1423"/>
                  </a:lnTo>
                  <a:lnTo>
                    <a:pt x="766" y="1505"/>
                  </a:lnTo>
                  <a:lnTo>
                    <a:pt x="894" y="1569"/>
                  </a:lnTo>
                  <a:lnTo>
                    <a:pt x="1040" y="1624"/>
                  </a:lnTo>
                  <a:lnTo>
                    <a:pt x="1177" y="1670"/>
                  </a:lnTo>
                  <a:lnTo>
                    <a:pt x="1332" y="1688"/>
                  </a:lnTo>
                  <a:lnTo>
                    <a:pt x="1423" y="1697"/>
                  </a:lnTo>
                  <a:lnTo>
                    <a:pt x="1514" y="1706"/>
                  </a:lnTo>
                  <a:lnTo>
                    <a:pt x="1678" y="1697"/>
                  </a:lnTo>
                  <a:lnTo>
                    <a:pt x="1833" y="1670"/>
                  </a:lnTo>
                  <a:lnTo>
                    <a:pt x="1988" y="1624"/>
                  </a:lnTo>
                  <a:lnTo>
                    <a:pt x="2143" y="1569"/>
                  </a:lnTo>
                  <a:lnTo>
                    <a:pt x="2280" y="1496"/>
                  </a:lnTo>
                  <a:lnTo>
                    <a:pt x="2417" y="1405"/>
                  </a:lnTo>
                  <a:lnTo>
                    <a:pt x="2544" y="1305"/>
                  </a:lnTo>
                  <a:lnTo>
                    <a:pt x="2654" y="1186"/>
                  </a:lnTo>
                  <a:lnTo>
                    <a:pt x="2481" y="1031"/>
                  </a:lnTo>
                  <a:lnTo>
                    <a:pt x="2371" y="1150"/>
                  </a:lnTo>
                  <a:lnTo>
                    <a:pt x="2253" y="1241"/>
                  </a:lnTo>
                  <a:lnTo>
                    <a:pt x="2116" y="1323"/>
                  </a:lnTo>
                  <a:lnTo>
                    <a:pt x="1970" y="1387"/>
                  </a:lnTo>
                  <a:lnTo>
                    <a:pt x="1824" y="1432"/>
                  </a:lnTo>
                  <a:lnTo>
                    <a:pt x="1669" y="1460"/>
                  </a:lnTo>
                  <a:lnTo>
                    <a:pt x="1514" y="1469"/>
                  </a:lnTo>
                  <a:lnTo>
                    <a:pt x="1359" y="1460"/>
                  </a:lnTo>
                  <a:lnTo>
                    <a:pt x="1222" y="1442"/>
                  </a:lnTo>
                  <a:lnTo>
                    <a:pt x="1104" y="1405"/>
                  </a:lnTo>
                  <a:lnTo>
                    <a:pt x="985" y="1360"/>
                  </a:lnTo>
                  <a:lnTo>
                    <a:pt x="876" y="1305"/>
                  </a:lnTo>
                  <a:lnTo>
                    <a:pt x="766" y="1232"/>
                  </a:lnTo>
                  <a:lnTo>
                    <a:pt x="666" y="1159"/>
                  </a:lnTo>
                  <a:lnTo>
                    <a:pt x="584" y="1068"/>
                  </a:lnTo>
                  <a:lnTo>
                    <a:pt x="502" y="977"/>
                  </a:lnTo>
                  <a:lnTo>
                    <a:pt x="429" y="876"/>
                  </a:lnTo>
                  <a:lnTo>
                    <a:pt x="365" y="767"/>
                  </a:lnTo>
                  <a:lnTo>
                    <a:pt x="319" y="657"/>
                  </a:lnTo>
                  <a:lnTo>
                    <a:pt x="274" y="539"/>
                  </a:lnTo>
                  <a:lnTo>
                    <a:pt x="247" y="411"/>
                  </a:lnTo>
                  <a:lnTo>
                    <a:pt x="237" y="293"/>
                  </a:lnTo>
                  <a:lnTo>
                    <a:pt x="228" y="156"/>
                  </a:lnTo>
                  <a:lnTo>
                    <a:pt x="237" y="28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1657435" y="3763154"/>
              <a:ext cx="205839" cy="212698"/>
            </a:xfrm>
            <a:custGeom>
              <a:rect b="b" l="l" r="r" t="t"/>
              <a:pathLst>
                <a:path extrusionOk="0" h="3101" w="3001">
                  <a:moveTo>
                    <a:pt x="857" y="0"/>
                  </a:moveTo>
                  <a:lnTo>
                    <a:pt x="730" y="10"/>
                  </a:lnTo>
                  <a:lnTo>
                    <a:pt x="602" y="28"/>
                  </a:lnTo>
                  <a:lnTo>
                    <a:pt x="483" y="46"/>
                  </a:lnTo>
                  <a:lnTo>
                    <a:pt x="356" y="82"/>
                  </a:lnTo>
                  <a:lnTo>
                    <a:pt x="237" y="119"/>
                  </a:lnTo>
                  <a:lnTo>
                    <a:pt x="119" y="165"/>
                  </a:lnTo>
                  <a:lnTo>
                    <a:pt x="0" y="219"/>
                  </a:lnTo>
                  <a:lnTo>
                    <a:pt x="100" y="429"/>
                  </a:lnTo>
                  <a:lnTo>
                    <a:pt x="201" y="374"/>
                  </a:lnTo>
                  <a:lnTo>
                    <a:pt x="310" y="338"/>
                  </a:lnTo>
                  <a:lnTo>
                    <a:pt x="420" y="301"/>
                  </a:lnTo>
                  <a:lnTo>
                    <a:pt x="529" y="274"/>
                  </a:lnTo>
                  <a:lnTo>
                    <a:pt x="638" y="256"/>
                  </a:lnTo>
                  <a:lnTo>
                    <a:pt x="748" y="238"/>
                  </a:lnTo>
                  <a:lnTo>
                    <a:pt x="866" y="228"/>
                  </a:lnTo>
                  <a:lnTo>
                    <a:pt x="976" y="228"/>
                  </a:lnTo>
                  <a:lnTo>
                    <a:pt x="1085" y="238"/>
                  </a:lnTo>
                  <a:lnTo>
                    <a:pt x="1195" y="247"/>
                  </a:lnTo>
                  <a:lnTo>
                    <a:pt x="1304" y="265"/>
                  </a:lnTo>
                  <a:lnTo>
                    <a:pt x="1413" y="292"/>
                  </a:lnTo>
                  <a:lnTo>
                    <a:pt x="1523" y="329"/>
                  </a:lnTo>
                  <a:lnTo>
                    <a:pt x="1632" y="365"/>
                  </a:lnTo>
                  <a:lnTo>
                    <a:pt x="1733" y="420"/>
                  </a:lnTo>
                  <a:lnTo>
                    <a:pt x="1833" y="465"/>
                  </a:lnTo>
                  <a:lnTo>
                    <a:pt x="1997" y="575"/>
                  </a:lnTo>
                  <a:lnTo>
                    <a:pt x="2143" y="684"/>
                  </a:lnTo>
                  <a:lnTo>
                    <a:pt x="2271" y="812"/>
                  </a:lnTo>
                  <a:lnTo>
                    <a:pt x="2389" y="949"/>
                  </a:lnTo>
                  <a:lnTo>
                    <a:pt x="2489" y="1095"/>
                  </a:lnTo>
                  <a:lnTo>
                    <a:pt x="2581" y="1250"/>
                  </a:lnTo>
                  <a:lnTo>
                    <a:pt x="2654" y="1414"/>
                  </a:lnTo>
                  <a:lnTo>
                    <a:pt x="2708" y="1587"/>
                  </a:lnTo>
                  <a:lnTo>
                    <a:pt x="2745" y="1760"/>
                  </a:lnTo>
                  <a:lnTo>
                    <a:pt x="2772" y="1934"/>
                  </a:lnTo>
                  <a:lnTo>
                    <a:pt x="2772" y="2107"/>
                  </a:lnTo>
                  <a:lnTo>
                    <a:pt x="2763" y="2289"/>
                  </a:lnTo>
                  <a:lnTo>
                    <a:pt x="2736" y="2472"/>
                  </a:lnTo>
                  <a:lnTo>
                    <a:pt x="2690" y="2645"/>
                  </a:lnTo>
                  <a:lnTo>
                    <a:pt x="2617" y="2818"/>
                  </a:lnTo>
                  <a:lnTo>
                    <a:pt x="2535" y="2991"/>
                  </a:lnTo>
                  <a:lnTo>
                    <a:pt x="2736" y="3101"/>
                  </a:lnTo>
                  <a:lnTo>
                    <a:pt x="2836" y="2909"/>
                  </a:lnTo>
                  <a:lnTo>
                    <a:pt x="2909" y="2718"/>
                  </a:lnTo>
                  <a:lnTo>
                    <a:pt x="2955" y="2517"/>
                  </a:lnTo>
                  <a:lnTo>
                    <a:pt x="2991" y="2317"/>
                  </a:lnTo>
                  <a:lnTo>
                    <a:pt x="3000" y="2116"/>
                  </a:lnTo>
                  <a:lnTo>
                    <a:pt x="3000" y="1915"/>
                  </a:lnTo>
                  <a:lnTo>
                    <a:pt x="2973" y="1715"/>
                  </a:lnTo>
                  <a:lnTo>
                    <a:pt x="2927" y="1523"/>
                  </a:lnTo>
                  <a:lnTo>
                    <a:pt x="2863" y="1332"/>
                  </a:lnTo>
                  <a:lnTo>
                    <a:pt x="2781" y="1149"/>
                  </a:lnTo>
                  <a:lnTo>
                    <a:pt x="2690" y="976"/>
                  </a:lnTo>
                  <a:lnTo>
                    <a:pt x="2572" y="812"/>
                  </a:lnTo>
                  <a:lnTo>
                    <a:pt x="2444" y="657"/>
                  </a:lnTo>
                  <a:lnTo>
                    <a:pt x="2289" y="511"/>
                  </a:lnTo>
                  <a:lnTo>
                    <a:pt x="2125" y="383"/>
                  </a:lnTo>
                  <a:lnTo>
                    <a:pt x="1951" y="265"/>
                  </a:lnTo>
                  <a:lnTo>
                    <a:pt x="1833" y="210"/>
                  </a:lnTo>
                  <a:lnTo>
                    <a:pt x="1714" y="155"/>
                  </a:lnTo>
                  <a:lnTo>
                    <a:pt x="1596" y="110"/>
                  </a:lnTo>
                  <a:lnTo>
                    <a:pt x="1477" y="73"/>
                  </a:lnTo>
                  <a:lnTo>
                    <a:pt x="1359" y="46"/>
                  </a:lnTo>
                  <a:lnTo>
                    <a:pt x="1231" y="19"/>
                  </a:lnTo>
                  <a:lnTo>
                    <a:pt x="1103" y="10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1621152" y="3835104"/>
              <a:ext cx="81348" cy="100759"/>
            </a:xfrm>
            <a:custGeom>
              <a:rect b="b" l="l" r="r" t="t"/>
              <a:pathLst>
                <a:path extrusionOk="0" h="1469" w="1186">
                  <a:moveTo>
                    <a:pt x="1158" y="0"/>
                  </a:moveTo>
                  <a:lnTo>
                    <a:pt x="1031" y="18"/>
                  </a:lnTo>
                  <a:lnTo>
                    <a:pt x="912" y="55"/>
                  </a:lnTo>
                  <a:lnTo>
                    <a:pt x="794" y="100"/>
                  </a:lnTo>
                  <a:lnTo>
                    <a:pt x="675" y="155"/>
                  </a:lnTo>
                  <a:lnTo>
                    <a:pt x="575" y="228"/>
                  </a:lnTo>
                  <a:lnTo>
                    <a:pt x="474" y="310"/>
                  </a:lnTo>
                  <a:lnTo>
                    <a:pt x="383" y="392"/>
                  </a:lnTo>
                  <a:lnTo>
                    <a:pt x="301" y="492"/>
                  </a:lnTo>
                  <a:lnTo>
                    <a:pt x="228" y="593"/>
                  </a:lnTo>
                  <a:lnTo>
                    <a:pt x="155" y="702"/>
                  </a:lnTo>
                  <a:lnTo>
                    <a:pt x="110" y="821"/>
                  </a:lnTo>
                  <a:lnTo>
                    <a:pt x="64" y="948"/>
                  </a:lnTo>
                  <a:lnTo>
                    <a:pt x="28" y="1067"/>
                  </a:lnTo>
                  <a:lnTo>
                    <a:pt x="9" y="1204"/>
                  </a:lnTo>
                  <a:lnTo>
                    <a:pt x="0" y="1331"/>
                  </a:lnTo>
                  <a:lnTo>
                    <a:pt x="9" y="1468"/>
                  </a:lnTo>
                  <a:lnTo>
                    <a:pt x="237" y="1450"/>
                  </a:lnTo>
                  <a:lnTo>
                    <a:pt x="237" y="1331"/>
                  </a:lnTo>
                  <a:lnTo>
                    <a:pt x="237" y="1222"/>
                  </a:lnTo>
                  <a:lnTo>
                    <a:pt x="256" y="1113"/>
                  </a:lnTo>
                  <a:lnTo>
                    <a:pt x="283" y="1012"/>
                  </a:lnTo>
                  <a:lnTo>
                    <a:pt x="319" y="912"/>
                  </a:lnTo>
                  <a:lnTo>
                    <a:pt x="365" y="812"/>
                  </a:lnTo>
                  <a:lnTo>
                    <a:pt x="411" y="720"/>
                  </a:lnTo>
                  <a:lnTo>
                    <a:pt x="474" y="638"/>
                  </a:lnTo>
                  <a:lnTo>
                    <a:pt x="547" y="556"/>
                  </a:lnTo>
                  <a:lnTo>
                    <a:pt x="620" y="483"/>
                  </a:lnTo>
                  <a:lnTo>
                    <a:pt x="702" y="420"/>
                  </a:lnTo>
                  <a:lnTo>
                    <a:pt x="784" y="356"/>
                  </a:lnTo>
                  <a:lnTo>
                    <a:pt x="876" y="310"/>
                  </a:lnTo>
                  <a:lnTo>
                    <a:pt x="976" y="274"/>
                  </a:lnTo>
                  <a:lnTo>
                    <a:pt x="1076" y="246"/>
                  </a:lnTo>
                  <a:lnTo>
                    <a:pt x="1186" y="228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1494810" y="3658075"/>
              <a:ext cx="142667" cy="142667"/>
            </a:xfrm>
            <a:custGeom>
              <a:rect b="b" l="l" r="r" t="t"/>
              <a:pathLst>
                <a:path extrusionOk="0" h="2080" w="2080">
                  <a:moveTo>
                    <a:pt x="2079" y="1"/>
                  </a:moveTo>
                  <a:lnTo>
                    <a:pt x="1870" y="10"/>
                  </a:lnTo>
                  <a:lnTo>
                    <a:pt x="1660" y="46"/>
                  </a:lnTo>
                  <a:lnTo>
                    <a:pt x="1459" y="92"/>
                  </a:lnTo>
                  <a:lnTo>
                    <a:pt x="1268" y="165"/>
                  </a:lnTo>
                  <a:lnTo>
                    <a:pt x="1085" y="256"/>
                  </a:lnTo>
                  <a:lnTo>
                    <a:pt x="921" y="356"/>
                  </a:lnTo>
                  <a:lnTo>
                    <a:pt x="757" y="475"/>
                  </a:lnTo>
                  <a:lnTo>
                    <a:pt x="611" y="611"/>
                  </a:lnTo>
                  <a:lnTo>
                    <a:pt x="474" y="757"/>
                  </a:lnTo>
                  <a:lnTo>
                    <a:pt x="356" y="921"/>
                  </a:lnTo>
                  <a:lnTo>
                    <a:pt x="256" y="1086"/>
                  </a:lnTo>
                  <a:lnTo>
                    <a:pt x="164" y="1268"/>
                  </a:lnTo>
                  <a:lnTo>
                    <a:pt x="91" y="1459"/>
                  </a:lnTo>
                  <a:lnTo>
                    <a:pt x="46" y="1660"/>
                  </a:lnTo>
                  <a:lnTo>
                    <a:pt x="9" y="1870"/>
                  </a:lnTo>
                  <a:lnTo>
                    <a:pt x="0" y="2080"/>
                  </a:lnTo>
                  <a:lnTo>
                    <a:pt x="228" y="2080"/>
                  </a:lnTo>
                  <a:lnTo>
                    <a:pt x="237" y="1888"/>
                  </a:lnTo>
                  <a:lnTo>
                    <a:pt x="265" y="1706"/>
                  </a:lnTo>
                  <a:lnTo>
                    <a:pt x="310" y="1532"/>
                  </a:lnTo>
                  <a:lnTo>
                    <a:pt x="374" y="1359"/>
                  </a:lnTo>
                  <a:lnTo>
                    <a:pt x="456" y="1195"/>
                  </a:lnTo>
                  <a:lnTo>
                    <a:pt x="547" y="1049"/>
                  </a:lnTo>
                  <a:lnTo>
                    <a:pt x="657" y="903"/>
                  </a:lnTo>
                  <a:lnTo>
                    <a:pt x="775" y="776"/>
                  </a:lnTo>
                  <a:lnTo>
                    <a:pt x="903" y="657"/>
                  </a:lnTo>
                  <a:lnTo>
                    <a:pt x="1049" y="548"/>
                  </a:lnTo>
                  <a:lnTo>
                    <a:pt x="1195" y="456"/>
                  </a:lnTo>
                  <a:lnTo>
                    <a:pt x="1359" y="374"/>
                  </a:lnTo>
                  <a:lnTo>
                    <a:pt x="1532" y="311"/>
                  </a:lnTo>
                  <a:lnTo>
                    <a:pt x="1705" y="265"/>
                  </a:lnTo>
                  <a:lnTo>
                    <a:pt x="1888" y="238"/>
                  </a:lnTo>
                  <a:lnTo>
                    <a:pt x="2079" y="228"/>
                  </a:lnTo>
                  <a:lnTo>
                    <a:pt x="2079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1726848" y="3688118"/>
              <a:ext cx="81965" cy="82582"/>
            </a:xfrm>
            <a:custGeom>
              <a:rect b="b" l="l" r="r" t="t"/>
              <a:pathLst>
                <a:path extrusionOk="0" h="1204" w="1195">
                  <a:moveTo>
                    <a:pt x="1195" y="0"/>
                  </a:moveTo>
                  <a:lnTo>
                    <a:pt x="1076" y="9"/>
                  </a:lnTo>
                  <a:lnTo>
                    <a:pt x="958" y="28"/>
                  </a:lnTo>
                  <a:lnTo>
                    <a:pt x="839" y="55"/>
                  </a:lnTo>
                  <a:lnTo>
                    <a:pt x="730" y="101"/>
                  </a:lnTo>
                  <a:lnTo>
                    <a:pt x="629" y="146"/>
                  </a:lnTo>
                  <a:lnTo>
                    <a:pt x="529" y="210"/>
                  </a:lnTo>
                  <a:lnTo>
                    <a:pt x="438" y="274"/>
                  </a:lnTo>
                  <a:lnTo>
                    <a:pt x="347" y="356"/>
                  </a:lnTo>
                  <a:lnTo>
                    <a:pt x="274" y="438"/>
                  </a:lnTo>
                  <a:lnTo>
                    <a:pt x="201" y="529"/>
                  </a:lnTo>
                  <a:lnTo>
                    <a:pt x="146" y="629"/>
                  </a:lnTo>
                  <a:lnTo>
                    <a:pt x="91" y="739"/>
                  </a:lnTo>
                  <a:lnTo>
                    <a:pt x="55" y="848"/>
                  </a:lnTo>
                  <a:lnTo>
                    <a:pt x="18" y="958"/>
                  </a:lnTo>
                  <a:lnTo>
                    <a:pt x="0" y="1076"/>
                  </a:lnTo>
                  <a:lnTo>
                    <a:pt x="0" y="1204"/>
                  </a:lnTo>
                  <a:lnTo>
                    <a:pt x="228" y="1204"/>
                  </a:lnTo>
                  <a:lnTo>
                    <a:pt x="237" y="1104"/>
                  </a:lnTo>
                  <a:lnTo>
                    <a:pt x="246" y="1003"/>
                  </a:lnTo>
                  <a:lnTo>
                    <a:pt x="274" y="912"/>
                  </a:lnTo>
                  <a:lnTo>
                    <a:pt x="301" y="821"/>
                  </a:lnTo>
                  <a:lnTo>
                    <a:pt x="347" y="739"/>
                  </a:lnTo>
                  <a:lnTo>
                    <a:pt x="392" y="657"/>
                  </a:lnTo>
                  <a:lnTo>
                    <a:pt x="447" y="584"/>
                  </a:lnTo>
                  <a:lnTo>
                    <a:pt x="511" y="520"/>
                  </a:lnTo>
                  <a:lnTo>
                    <a:pt x="584" y="456"/>
                  </a:lnTo>
                  <a:lnTo>
                    <a:pt x="657" y="401"/>
                  </a:lnTo>
                  <a:lnTo>
                    <a:pt x="739" y="347"/>
                  </a:lnTo>
                  <a:lnTo>
                    <a:pt x="821" y="310"/>
                  </a:lnTo>
                  <a:lnTo>
                    <a:pt x="912" y="274"/>
                  </a:lnTo>
                  <a:lnTo>
                    <a:pt x="1003" y="256"/>
                  </a:lnTo>
                  <a:lnTo>
                    <a:pt x="1094" y="237"/>
                  </a:lnTo>
                  <a:lnTo>
                    <a:pt x="1195" y="237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1551053" y="3295307"/>
              <a:ext cx="65160" cy="100759"/>
            </a:xfrm>
            <a:custGeom>
              <a:rect b="b" l="l" r="r" t="t"/>
              <a:pathLst>
                <a:path extrusionOk="0" h="1469" w="950">
                  <a:moveTo>
                    <a:pt x="65" y="1"/>
                  </a:moveTo>
                  <a:lnTo>
                    <a:pt x="1" y="229"/>
                  </a:lnTo>
                  <a:lnTo>
                    <a:pt x="92" y="256"/>
                  </a:lnTo>
                  <a:lnTo>
                    <a:pt x="183" y="293"/>
                  </a:lnTo>
                  <a:lnTo>
                    <a:pt x="265" y="338"/>
                  </a:lnTo>
                  <a:lnTo>
                    <a:pt x="347" y="393"/>
                  </a:lnTo>
                  <a:lnTo>
                    <a:pt x="411" y="448"/>
                  </a:lnTo>
                  <a:lnTo>
                    <a:pt x="484" y="520"/>
                  </a:lnTo>
                  <a:lnTo>
                    <a:pt x="539" y="593"/>
                  </a:lnTo>
                  <a:lnTo>
                    <a:pt x="594" y="676"/>
                  </a:lnTo>
                  <a:lnTo>
                    <a:pt x="639" y="758"/>
                  </a:lnTo>
                  <a:lnTo>
                    <a:pt x="676" y="849"/>
                  </a:lnTo>
                  <a:lnTo>
                    <a:pt x="694" y="940"/>
                  </a:lnTo>
                  <a:lnTo>
                    <a:pt x="712" y="1031"/>
                  </a:lnTo>
                  <a:lnTo>
                    <a:pt x="721" y="1122"/>
                  </a:lnTo>
                  <a:lnTo>
                    <a:pt x="721" y="1223"/>
                  </a:lnTo>
                  <a:lnTo>
                    <a:pt x="712" y="1314"/>
                  </a:lnTo>
                  <a:lnTo>
                    <a:pt x="685" y="1405"/>
                  </a:lnTo>
                  <a:lnTo>
                    <a:pt x="913" y="1469"/>
                  </a:lnTo>
                  <a:lnTo>
                    <a:pt x="940" y="1350"/>
                  </a:lnTo>
                  <a:lnTo>
                    <a:pt x="949" y="1232"/>
                  </a:lnTo>
                  <a:lnTo>
                    <a:pt x="949" y="1122"/>
                  </a:lnTo>
                  <a:lnTo>
                    <a:pt x="940" y="1004"/>
                  </a:lnTo>
                  <a:lnTo>
                    <a:pt x="922" y="885"/>
                  </a:lnTo>
                  <a:lnTo>
                    <a:pt x="885" y="776"/>
                  </a:lnTo>
                  <a:lnTo>
                    <a:pt x="849" y="666"/>
                  </a:lnTo>
                  <a:lnTo>
                    <a:pt x="794" y="557"/>
                  </a:lnTo>
                  <a:lnTo>
                    <a:pt x="730" y="457"/>
                  </a:lnTo>
                  <a:lnTo>
                    <a:pt x="657" y="365"/>
                  </a:lnTo>
                  <a:lnTo>
                    <a:pt x="575" y="283"/>
                  </a:lnTo>
                  <a:lnTo>
                    <a:pt x="484" y="210"/>
                  </a:lnTo>
                  <a:lnTo>
                    <a:pt x="384" y="138"/>
                  </a:lnTo>
                  <a:lnTo>
                    <a:pt x="284" y="83"/>
                  </a:lnTo>
                  <a:lnTo>
                    <a:pt x="174" y="3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1749345" y="3897589"/>
              <a:ext cx="38822" cy="130801"/>
            </a:xfrm>
            <a:custGeom>
              <a:rect b="b" l="l" r="r" t="t"/>
              <a:pathLst>
                <a:path extrusionOk="0" h="1907" w="566">
                  <a:moveTo>
                    <a:pt x="165" y="1"/>
                  </a:moveTo>
                  <a:lnTo>
                    <a:pt x="1" y="165"/>
                  </a:lnTo>
                  <a:lnTo>
                    <a:pt x="73" y="247"/>
                  </a:lnTo>
                  <a:lnTo>
                    <a:pt x="146" y="329"/>
                  </a:lnTo>
                  <a:lnTo>
                    <a:pt x="201" y="429"/>
                  </a:lnTo>
                  <a:lnTo>
                    <a:pt x="247" y="521"/>
                  </a:lnTo>
                  <a:lnTo>
                    <a:pt x="283" y="621"/>
                  </a:lnTo>
                  <a:lnTo>
                    <a:pt x="311" y="730"/>
                  </a:lnTo>
                  <a:lnTo>
                    <a:pt x="329" y="840"/>
                  </a:lnTo>
                  <a:lnTo>
                    <a:pt x="329" y="949"/>
                  </a:lnTo>
                  <a:lnTo>
                    <a:pt x="329" y="1059"/>
                  </a:lnTo>
                  <a:lnTo>
                    <a:pt x="311" y="1168"/>
                  </a:lnTo>
                  <a:lnTo>
                    <a:pt x="283" y="1278"/>
                  </a:lnTo>
                  <a:lnTo>
                    <a:pt x="247" y="1378"/>
                  </a:lnTo>
                  <a:lnTo>
                    <a:pt x="201" y="1478"/>
                  </a:lnTo>
                  <a:lnTo>
                    <a:pt x="146" y="1569"/>
                  </a:lnTo>
                  <a:lnTo>
                    <a:pt x="83" y="1661"/>
                  </a:lnTo>
                  <a:lnTo>
                    <a:pt x="10" y="1743"/>
                  </a:lnTo>
                  <a:lnTo>
                    <a:pt x="165" y="1907"/>
                  </a:lnTo>
                  <a:lnTo>
                    <a:pt x="256" y="1806"/>
                  </a:lnTo>
                  <a:lnTo>
                    <a:pt x="338" y="1697"/>
                  </a:lnTo>
                  <a:lnTo>
                    <a:pt x="402" y="1588"/>
                  </a:lnTo>
                  <a:lnTo>
                    <a:pt x="456" y="1469"/>
                  </a:lnTo>
                  <a:lnTo>
                    <a:pt x="502" y="1341"/>
                  </a:lnTo>
                  <a:lnTo>
                    <a:pt x="539" y="1214"/>
                  </a:lnTo>
                  <a:lnTo>
                    <a:pt x="557" y="1086"/>
                  </a:lnTo>
                  <a:lnTo>
                    <a:pt x="566" y="949"/>
                  </a:lnTo>
                  <a:lnTo>
                    <a:pt x="557" y="822"/>
                  </a:lnTo>
                  <a:lnTo>
                    <a:pt x="539" y="685"/>
                  </a:lnTo>
                  <a:lnTo>
                    <a:pt x="502" y="557"/>
                  </a:lnTo>
                  <a:lnTo>
                    <a:pt x="456" y="439"/>
                  </a:lnTo>
                  <a:lnTo>
                    <a:pt x="402" y="320"/>
                  </a:lnTo>
                  <a:lnTo>
                    <a:pt x="338" y="202"/>
                  </a:lnTo>
                  <a:lnTo>
                    <a:pt x="256" y="10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1766218" y="3249010"/>
              <a:ext cx="33883" cy="33883"/>
            </a:xfrm>
            <a:custGeom>
              <a:rect b="b" l="l" r="r" t="t"/>
              <a:pathLst>
                <a:path extrusionOk="0" h="494" w="494">
                  <a:moveTo>
                    <a:pt x="247" y="1"/>
                  </a:moveTo>
                  <a:lnTo>
                    <a:pt x="192" y="10"/>
                  </a:lnTo>
                  <a:lnTo>
                    <a:pt x="147" y="19"/>
                  </a:lnTo>
                  <a:lnTo>
                    <a:pt x="110" y="47"/>
                  </a:lnTo>
                  <a:lnTo>
                    <a:pt x="74" y="74"/>
                  </a:lnTo>
                  <a:lnTo>
                    <a:pt x="46" y="110"/>
                  </a:lnTo>
                  <a:lnTo>
                    <a:pt x="19" y="156"/>
                  </a:lnTo>
                  <a:lnTo>
                    <a:pt x="1" y="202"/>
                  </a:lnTo>
                  <a:lnTo>
                    <a:pt x="1" y="247"/>
                  </a:lnTo>
                  <a:lnTo>
                    <a:pt x="1" y="302"/>
                  </a:lnTo>
                  <a:lnTo>
                    <a:pt x="19" y="347"/>
                  </a:lnTo>
                  <a:lnTo>
                    <a:pt x="46" y="384"/>
                  </a:lnTo>
                  <a:lnTo>
                    <a:pt x="74" y="420"/>
                  </a:lnTo>
                  <a:lnTo>
                    <a:pt x="110" y="448"/>
                  </a:lnTo>
                  <a:lnTo>
                    <a:pt x="147" y="475"/>
                  </a:lnTo>
                  <a:lnTo>
                    <a:pt x="192" y="493"/>
                  </a:lnTo>
                  <a:lnTo>
                    <a:pt x="293" y="493"/>
                  </a:lnTo>
                  <a:lnTo>
                    <a:pt x="338" y="475"/>
                  </a:lnTo>
                  <a:lnTo>
                    <a:pt x="384" y="448"/>
                  </a:lnTo>
                  <a:lnTo>
                    <a:pt x="420" y="420"/>
                  </a:lnTo>
                  <a:lnTo>
                    <a:pt x="448" y="384"/>
                  </a:lnTo>
                  <a:lnTo>
                    <a:pt x="475" y="347"/>
                  </a:lnTo>
                  <a:lnTo>
                    <a:pt x="484" y="302"/>
                  </a:lnTo>
                  <a:lnTo>
                    <a:pt x="493" y="247"/>
                  </a:lnTo>
                  <a:lnTo>
                    <a:pt x="484" y="202"/>
                  </a:lnTo>
                  <a:lnTo>
                    <a:pt x="475" y="156"/>
                  </a:lnTo>
                  <a:lnTo>
                    <a:pt x="448" y="110"/>
                  </a:lnTo>
                  <a:lnTo>
                    <a:pt x="420" y="74"/>
                  </a:lnTo>
                  <a:lnTo>
                    <a:pt x="384" y="47"/>
                  </a:lnTo>
                  <a:lnTo>
                    <a:pt x="338" y="19"/>
                  </a:lnTo>
                  <a:lnTo>
                    <a:pt x="293" y="10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1586720" y="3379123"/>
              <a:ext cx="33883" cy="33883"/>
            </a:xfrm>
            <a:custGeom>
              <a:rect b="b" l="l" r="r" t="t"/>
              <a:pathLst>
                <a:path extrusionOk="0" h="494" w="494">
                  <a:moveTo>
                    <a:pt x="247" y="1"/>
                  </a:moveTo>
                  <a:lnTo>
                    <a:pt x="201" y="10"/>
                  </a:lnTo>
                  <a:lnTo>
                    <a:pt x="156" y="19"/>
                  </a:lnTo>
                  <a:lnTo>
                    <a:pt x="110" y="46"/>
                  </a:lnTo>
                  <a:lnTo>
                    <a:pt x="74" y="74"/>
                  </a:lnTo>
                  <a:lnTo>
                    <a:pt x="46" y="110"/>
                  </a:lnTo>
                  <a:lnTo>
                    <a:pt x="19" y="147"/>
                  </a:lnTo>
                  <a:lnTo>
                    <a:pt x="10" y="201"/>
                  </a:lnTo>
                  <a:lnTo>
                    <a:pt x="1" y="247"/>
                  </a:lnTo>
                  <a:lnTo>
                    <a:pt x="10" y="292"/>
                  </a:lnTo>
                  <a:lnTo>
                    <a:pt x="19" y="338"/>
                  </a:lnTo>
                  <a:lnTo>
                    <a:pt x="46" y="384"/>
                  </a:lnTo>
                  <a:lnTo>
                    <a:pt x="74" y="420"/>
                  </a:lnTo>
                  <a:lnTo>
                    <a:pt x="110" y="447"/>
                  </a:lnTo>
                  <a:lnTo>
                    <a:pt x="156" y="475"/>
                  </a:lnTo>
                  <a:lnTo>
                    <a:pt x="201" y="484"/>
                  </a:lnTo>
                  <a:lnTo>
                    <a:pt x="247" y="493"/>
                  </a:lnTo>
                  <a:lnTo>
                    <a:pt x="292" y="484"/>
                  </a:lnTo>
                  <a:lnTo>
                    <a:pt x="347" y="475"/>
                  </a:lnTo>
                  <a:lnTo>
                    <a:pt x="384" y="447"/>
                  </a:lnTo>
                  <a:lnTo>
                    <a:pt x="420" y="420"/>
                  </a:lnTo>
                  <a:lnTo>
                    <a:pt x="447" y="384"/>
                  </a:lnTo>
                  <a:lnTo>
                    <a:pt x="475" y="338"/>
                  </a:lnTo>
                  <a:lnTo>
                    <a:pt x="484" y="292"/>
                  </a:lnTo>
                  <a:lnTo>
                    <a:pt x="493" y="247"/>
                  </a:lnTo>
                  <a:lnTo>
                    <a:pt x="484" y="201"/>
                  </a:lnTo>
                  <a:lnTo>
                    <a:pt x="475" y="147"/>
                  </a:lnTo>
                  <a:lnTo>
                    <a:pt x="447" y="110"/>
                  </a:lnTo>
                  <a:lnTo>
                    <a:pt x="420" y="74"/>
                  </a:lnTo>
                  <a:lnTo>
                    <a:pt x="384" y="46"/>
                  </a:lnTo>
                  <a:lnTo>
                    <a:pt x="347" y="19"/>
                  </a:lnTo>
                  <a:lnTo>
                    <a:pt x="292" y="10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1700578" y="3516096"/>
              <a:ext cx="33815" cy="33815"/>
            </a:xfrm>
            <a:custGeom>
              <a:rect b="b" l="l" r="r" t="t"/>
              <a:pathLst>
                <a:path extrusionOk="0" h="493" w="493">
                  <a:moveTo>
                    <a:pt x="246" y="1"/>
                  </a:moveTo>
                  <a:lnTo>
                    <a:pt x="201" y="10"/>
                  </a:lnTo>
                  <a:lnTo>
                    <a:pt x="155" y="28"/>
                  </a:lnTo>
                  <a:lnTo>
                    <a:pt x="110" y="46"/>
                  </a:lnTo>
                  <a:lnTo>
                    <a:pt x="73" y="74"/>
                  </a:lnTo>
                  <a:lnTo>
                    <a:pt x="46" y="110"/>
                  </a:lnTo>
                  <a:lnTo>
                    <a:pt x="19" y="156"/>
                  </a:lnTo>
                  <a:lnTo>
                    <a:pt x="9" y="201"/>
                  </a:lnTo>
                  <a:lnTo>
                    <a:pt x="0" y="247"/>
                  </a:lnTo>
                  <a:lnTo>
                    <a:pt x="9" y="302"/>
                  </a:lnTo>
                  <a:lnTo>
                    <a:pt x="19" y="347"/>
                  </a:lnTo>
                  <a:lnTo>
                    <a:pt x="46" y="384"/>
                  </a:lnTo>
                  <a:lnTo>
                    <a:pt x="73" y="420"/>
                  </a:lnTo>
                  <a:lnTo>
                    <a:pt x="110" y="457"/>
                  </a:lnTo>
                  <a:lnTo>
                    <a:pt x="155" y="475"/>
                  </a:lnTo>
                  <a:lnTo>
                    <a:pt x="201" y="493"/>
                  </a:lnTo>
                  <a:lnTo>
                    <a:pt x="301" y="493"/>
                  </a:lnTo>
                  <a:lnTo>
                    <a:pt x="347" y="475"/>
                  </a:lnTo>
                  <a:lnTo>
                    <a:pt x="383" y="457"/>
                  </a:lnTo>
                  <a:lnTo>
                    <a:pt x="420" y="420"/>
                  </a:lnTo>
                  <a:lnTo>
                    <a:pt x="456" y="384"/>
                  </a:lnTo>
                  <a:lnTo>
                    <a:pt x="474" y="347"/>
                  </a:lnTo>
                  <a:lnTo>
                    <a:pt x="493" y="302"/>
                  </a:lnTo>
                  <a:lnTo>
                    <a:pt x="493" y="247"/>
                  </a:lnTo>
                  <a:lnTo>
                    <a:pt x="493" y="201"/>
                  </a:lnTo>
                  <a:lnTo>
                    <a:pt x="474" y="156"/>
                  </a:lnTo>
                  <a:lnTo>
                    <a:pt x="456" y="110"/>
                  </a:lnTo>
                  <a:lnTo>
                    <a:pt x="420" y="74"/>
                  </a:lnTo>
                  <a:lnTo>
                    <a:pt x="383" y="46"/>
                  </a:lnTo>
                  <a:lnTo>
                    <a:pt x="347" y="28"/>
                  </a:lnTo>
                  <a:lnTo>
                    <a:pt x="301" y="10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1780005" y="3586125"/>
              <a:ext cx="33198" cy="33883"/>
            </a:xfrm>
            <a:custGeom>
              <a:rect b="b" l="l" r="r" t="t"/>
              <a:pathLst>
                <a:path extrusionOk="0" h="494" w="484">
                  <a:moveTo>
                    <a:pt x="247" y="1"/>
                  </a:moveTo>
                  <a:lnTo>
                    <a:pt x="192" y="10"/>
                  </a:lnTo>
                  <a:lnTo>
                    <a:pt x="146" y="19"/>
                  </a:lnTo>
                  <a:lnTo>
                    <a:pt x="101" y="46"/>
                  </a:lnTo>
                  <a:lnTo>
                    <a:pt x="64" y="74"/>
                  </a:lnTo>
                  <a:lnTo>
                    <a:pt x="37" y="110"/>
                  </a:lnTo>
                  <a:lnTo>
                    <a:pt x="19" y="147"/>
                  </a:lnTo>
                  <a:lnTo>
                    <a:pt x="0" y="201"/>
                  </a:lnTo>
                  <a:lnTo>
                    <a:pt x="0" y="247"/>
                  </a:lnTo>
                  <a:lnTo>
                    <a:pt x="0" y="293"/>
                  </a:lnTo>
                  <a:lnTo>
                    <a:pt x="19" y="338"/>
                  </a:lnTo>
                  <a:lnTo>
                    <a:pt x="37" y="384"/>
                  </a:lnTo>
                  <a:lnTo>
                    <a:pt x="64" y="420"/>
                  </a:lnTo>
                  <a:lnTo>
                    <a:pt x="101" y="448"/>
                  </a:lnTo>
                  <a:lnTo>
                    <a:pt x="146" y="475"/>
                  </a:lnTo>
                  <a:lnTo>
                    <a:pt x="192" y="484"/>
                  </a:lnTo>
                  <a:lnTo>
                    <a:pt x="247" y="493"/>
                  </a:lnTo>
                  <a:lnTo>
                    <a:pt x="292" y="484"/>
                  </a:lnTo>
                  <a:lnTo>
                    <a:pt x="338" y="475"/>
                  </a:lnTo>
                  <a:lnTo>
                    <a:pt x="383" y="448"/>
                  </a:lnTo>
                  <a:lnTo>
                    <a:pt x="420" y="420"/>
                  </a:lnTo>
                  <a:lnTo>
                    <a:pt x="447" y="384"/>
                  </a:lnTo>
                  <a:lnTo>
                    <a:pt x="465" y="338"/>
                  </a:lnTo>
                  <a:lnTo>
                    <a:pt x="484" y="293"/>
                  </a:lnTo>
                  <a:lnTo>
                    <a:pt x="484" y="247"/>
                  </a:lnTo>
                  <a:lnTo>
                    <a:pt x="484" y="201"/>
                  </a:lnTo>
                  <a:lnTo>
                    <a:pt x="465" y="147"/>
                  </a:lnTo>
                  <a:lnTo>
                    <a:pt x="447" y="110"/>
                  </a:lnTo>
                  <a:lnTo>
                    <a:pt x="420" y="74"/>
                  </a:lnTo>
                  <a:lnTo>
                    <a:pt x="383" y="46"/>
                  </a:lnTo>
                  <a:lnTo>
                    <a:pt x="338" y="19"/>
                  </a:lnTo>
                  <a:lnTo>
                    <a:pt x="292" y="10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8"/>
            <p:cNvSpPr/>
            <p:nvPr/>
          </p:nvSpPr>
          <p:spPr>
            <a:xfrm>
              <a:off x="1646804" y="3427273"/>
              <a:ext cx="33815" cy="33883"/>
            </a:xfrm>
            <a:custGeom>
              <a:rect b="b" l="l" r="r" t="t"/>
              <a:pathLst>
                <a:path extrusionOk="0" h="494" w="493">
                  <a:moveTo>
                    <a:pt x="246" y="1"/>
                  </a:moveTo>
                  <a:lnTo>
                    <a:pt x="201" y="10"/>
                  </a:lnTo>
                  <a:lnTo>
                    <a:pt x="155" y="28"/>
                  </a:lnTo>
                  <a:lnTo>
                    <a:pt x="109" y="46"/>
                  </a:lnTo>
                  <a:lnTo>
                    <a:pt x="73" y="74"/>
                  </a:lnTo>
                  <a:lnTo>
                    <a:pt x="46" y="110"/>
                  </a:lnTo>
                  <a:lnTo>
                    <a:pt x="18" y="156"/>
                  </a:lnTo>
                  <a:lnTo>
                    <a:pt x="9" y="201"/>
                  </a:lnTo>
                  <a:lnTo>
                    <a:pt x="0" y="256"/>
                  </a:lnTo>
                  <a:lnTo>
                    <a:pt x="9" y="302"/>
                  </a:lnTo>
                  <a:lnTo>
                    <a:pt x="18" y="347"/>
                  </a:lnTo>
                  <a:lnTo>
                    <a:pt x="46" y="393"/>
                  </a:lnTo>
                  <a:lnTo>
                    <a:pt x="73" y="429"/>
                  </a:lnTo>
                  <a:lnTo>
                    <a:pt x="109" y="457"/>
                  </a:lnTo>
                  <a:lnTo>
                    <a:pt x="155" y="475"/>
                  </a:lnTo>
                  <a:lnTo>
                    <a:pt x="201" y="493"/>
                  </a:lnTo>
                  <a:lnTo>
                    <a:pt x="301" y="493"/>
                  </a:lnTo>
                  <a:lnTo>
                    <a:pt x="347" y="475"/>
                  </a:lnTo>
                  <a:lnTo>
                    <a:pt x="383" y="457"/>
                  </a:lnTo>
                  <a:lnTo>
                    <a:pt x="420" y="429"/>
                  </a:lnTo>
                  <a:lnTo>
                    <a:pt x="447" y="393"/>
                  </a:lnTo>
                  <a:lnTo>
                    <a:pt x="474" y="347"/>
                  </a:lnTo>
                  <a:lnTo>
                    <a:pt x="492" y="302"/>
                  </a:lnTo>
                  <a:lnTo>
                    <a:pt x="492" y="256"/>
                  </a:lnTo>
                  <a:lnTo>
                    <a:pt x="492" y="201"/>
                  </a:lnTo>
                  <a:lnTo>
                    <a:pt x="474" y="156"/>
                  </a:lnTo>
                  <a:lnTo>
                    <a:pt x="447" y="110"/>
                  </a:lnTo>
                  <a:lnTo>
                    <a:pt x="420" y="74"/>
                  </a:lnTo>
                  <a:lnTo>
                    <a:pt x="383" y="46"/>
                  </a:lnTo>
                  <a:lnTo>
                    <a:pt x="347" y="28"/>
                  </a:lnTo>
                  <a:lnTo>
                    <a:pt x="301" y="10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1620534" y="3649296"/>
              <a:ext cx="33815" cy="33883"/>
            </a:xfrm>
            <a:custGeom>
              <a:rect b="b" l="l" r="r" t="t"/>
              <a:pathLst>
                <a:path extrusionOk="0" h="494" w="493">
                  <a:moveTo>
                    <a:pt x="201" y="1"/>
                  </a:moveTo>
                  <a:lnTo>
                    <a:pt x="146" y="19"/>
                  </a:lnTo>
                  <a:lnTo>
                    <a:pt x="110" y="37"/>
                  </a:lnTo>
                  <a:lnTo>
                    <a:pt x="73" y="74"/>
                  </a:lnTo>
                  <a:lnTo>
                    <a:pt x="46" y="110"/>
                  </a:lnTo>
                  <a:lnTo>
                    <a:pt x="18" y="147"/>
                  </a:lnTo>
                  <a:lnTo>
                    <a:pt x="9" y="192"/>
                  </a:lnTo>
                  <a:lnTo>
                    <a:pt x="0" y="247"/>
                  </a:lnTo>
                  <a:lnTo>
                    <a:pt x="9" y="293"/>
                  </a:lnTo>
                  <a:lnTo>
                    <a:pt x="18" y="338"/>
                  </a:lnTo>
                  <a:lnTo>
                    <a:pt x="46" y="384"/>
                  </a:lnTo>
                  <a:lnTo>
                    <a:pt x="73" y="420"/>
                  </a:lnTo>
                  <a:lnTo>
                    <a:pt x="110" y="448"/>
                  </a:lnTo>
                  <a:lnTo>
                    <a:pt x="146" y="475"/>
                  </a:lnTo>
                  <a:lnTo>
                    <a:pt x="201" y="484"/>
                  </a:lnTo>
                  <a:lnTo>
                    <a:pt x="246" y="493"/>
                  </a:lnTo>
                  <a:lnTo>
                    <a:pt x="292" y="484"/>
                  </a:lnTo>
                  <a:lnTo>
                    <a:pt x="337" y="475"/>
                  </a:lnTo>
                  <a:lnTo>
                    <a:pt x="383" y="448"/>
                  </a:lnTo>
                  <a:lnTo>
                    <a:pt x="420" y="420"/>
                  </a:lnTo>
                  <a:lnTo>
                    <a:pt x="447" y="384"/>
                  </a:lnTo>
                  <a:lnTo>
                    <a:pt x="474" y="338"/>
                  </a:lnTo>
                  <a:lnTo>
                    <a:pt x="483" y="293"/>
                  </a:lnTo>
                  <a:lnTo>
                    <a:pt x="492" y="247"/>
                  </a:lnTo>
                  <a:lnTo>
                    <a:pt x="483" y="192"/>
                  </a:lnTo>
                  <a:lnTo>
                    <a:pt x="474" y="147"/>
                  </a:lnTo>
                  <a:lnTo>
                    <a:pt x="447" y="110"/>
                  </a:lnTo>
                  <a:lnTo>
                    <a:pt x="420" y="74"/>
                  </a:lnTo>
                  <a:lnTo>
                    <a:pt x="383" y="37"/>
                  </a:lnTo>
                  <a:lnTo>
                    <a:pt x="337" y="19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1647421" y="3767544"/>
              <a:ext cx="33815" cy="33815"/>
            </a:xfrm>
            <a:custGeom>
              <a:rect b="b" l="l" r="r" t="t"/>
              <a:pathLst>
                <a:path extrusionOk="0" h="493" w="493">
                  <a:moveTo>
                    <a:pt x="246" y="0"/>
                  </a:moveTo>
                  <a:lnTo>
                    <a:pt x="201" y="9"/>
                  </a:lnTo>
                  <a:lnTo>
                    <a:pt x="155" y="18"/>
                  </a:lnTo>
                  <a:lnTo>
                    <a:pt x="110" y="46"/>
                  </a:lnTo>
                  <a:lnTo>
                    <a:pt x="73" y="73"/>
                  </a:lnTo>
                  <a:lnTo>
                    <a:pt x="46" y="110"/>
                  </a:lnTo>
                  <a:lnTo>
                    <a:pt x="28" y="146"/>
                  </a:lnTo>
                  <a:lnTo>
                    <a:pt x="9" y="201"/>
                  </a:lnTo>
                  <a:lnTo>
                    <a:pt x="0" y="246"/>
                  </a:lnTo>
                  <a:lnTo>
                    <a:pt x="9" y="292"/>
                  </a:lnTo>
                  <a:lnTo>
                    <a:pt x="28" y="338"/>
                  </a:lnTo>
                  <a:lnTo>
                    <a:pt x="46" y="383"/>
                  </a:lnTo>
                  <a:lnTo>
                    <a:pt x="73" y="420"/>
                  </a:lnTo>
                  <a:lnTo>
                    <a:pt x="110" y="447"/>
                  </a:lnTo>
                  <a:lnTo>
                    <a:pt x="155" y="474"/>
                  </a:lnTo>
                  <a:lnTo>
                    <a:pt x="201" y="484"/>
                  </a:lnTo>
                  <a:lnTo>
                    <a:pt x="246" y="493"/>
                  </a:lnTo>
                  <a:lnTo>
                    <a:pt x="301" y="484"/>
                  </a:lnTo>
                  <a:lnTo>
                    <a:pt x="347" y="474"/>
                  </a:lnTo>
                  <a:lnTo>
                    <a:pt x="392" y="447"/>
                  </a:lnTo>
                  <a:lnTo>
                    <a:pt x="429" y="420"/>
                  </a:lnTo>
                  <a:lnTo>
                    <a:pt x="456" y="383"/>
                  </a:lnTo>
                  <a:lnTo>
                    <a:pt x="474" y="338"/>
                  </a:lnTo>
                  <a:lnTo>
                    <a:pt x="493" y="292"/>
                  </a:lnTo>
                  <a:lnTo>
                    <a:pt x="493" y="246"/>
                  </a:lnTo>
                  <a:lnTo>
                    <a:pt x="493" y="201"/>
                  </a:lnTo>
                  <a:lnTo>
                    <a:pt x="474" y="146"/>
                  </a:lnTo>
                  <a:lnTo>
                    <a:pt x="456" y="110"/>
                  </a:lnTo>
                  <a:lnTo>
                    <a:pt x="429" y="73"/>
                  </a:lnTo>
                  <a:lnTo>
                    <a:pt x="392" y="46"/>
                  </a:lnTo>
                  <a:lnTo>
                    <a:pt x="347" y="18"/>
                  </a:lnTo>
                  <a:lnTo>
                    <a:pt x="301" y="9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1683019" y="3826325"/>
              <a:ext cx="33883" cy="33815"/>
            </a:xfrm>
            <a:custGeom>
              <a:rect b="b" l="l" r="r" t="t"/>
              <a:pathLst>
                <a:path extrusionOk="0" h="493" w="494">
                  <a:moveTo>
                    <a:pt x="202" y="0"/>
                  </a:moveTo>
                  <a:lnTo>
                    <a:pt x="156" y="19"/>
                  </a:lnTo>
                  <a:lnTo>
                    <a:pt x="110" y="37"/>
                  </a:lnTo>
                  <a:lnTo>
                    <a:pt x="74" y="73"/>
                  </a:lnTo>
                  <a:lnTo>
                    <a:pt x="47" y="110"/>
                  </a:lnTo>
                  <a:lnTo>
                    <a:pt x="19" y="146"/>
                  </a:lnTo>
                  <a:lnTo>
                    <a:pt x="10" y="192"/>
                  </a:lnTo>
                  <a:lnTo>
                    <a:pt x="1" y="247"/>
                  </a:lnTo>
                  <a:lnTo>
                    <a:pt x="10" y="292"/>
                  </a:lnTo>
                  <a:lnTo>
                    <a:pt x="19" y="338"/>
                  </a:lnTo>
                  <a:lnTo>
                    <a:pt x="47" y="383"/>
                  </a:lnTo>
                  <a:lnTo>
                    <a:pt x="74" y="420"/>
                  </a:lnTo>
                  <a:lnTo>
                    <a:pt x="110" y="447"/>
                  </a:lnTo>
                  <a:lnTo>
                    <a:pt x="156" y="475"/>
                  </a:lnTo>
                  <a:lnTo>
                    <a:pt x="202" y="484"/>
                  </a:lnTo>
                  <a:lnTo>
                    <a:pt x="247" y="493"/>
                  </a:lnTo>
                  <a:lnTo>
                    <a:pt x="302" y="484"/>
                  </a:lnTo>
                  <a:lnTo>
                    <a:pt x="347" y="475"/>
                  </a:lnTo>
                  <a:lnTo>
                    <a:pt x="384" y="447"/>
                  </a:lnTo>
                  <a:lnTo>
                    <a:pt x="420" y="420"/>
                  </a:lnTo>
                  <a:lnTo>
                    <a:pt x="457" y="383"/>
                  </a:lnTo>
                  <a:lnTo>
                    <a:pt x="475" y="338"/>
                  </a:lnTo>
                  <a:lnTo>
                    <a:pt x="493" y="292"/>
                  </a:lnTo>
                  <a:lnTo>
                    <a:pt x="493" y="247"/>
                  </a:lnTo>
                  <a:lnTo>
                    <a:pt x="493" y="192"/>
                  </a:lnTo>
                  <a:lnTo>
                    <a:pt x="475" y="146"/>
                  </a:lnTo>
                  <a:lnTo>
                    <a:pt x="457" y="110"/>
                  </a:lnTo>
                  <a:lnTo>
                    <a:pt x="420" y="73"/>
                  </a:lnTo>
                  <a:lnTo>
                    <a:pt x="384" y="37"/>
                  </a:lnTo>
                  <a:lnTo>
                    <a:pt x="347" y="1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1741183" y="3888878"/>
              <a:ext cx="33883" cy="33815"/>
            </a:xfrm>
            <a:custGeom>
              <a:rect b="b" l="l" r="r" t="t"/>
              <a:pathLst>
                <a:path extrusionOk="0" h="493" w="494">
                  <a:moveTo>
                    <a:pt x="247" y="0"/>
                  </a:moveTo>
                  <a:lnTo>
                    <a:pt x="202" y="9"/>
                  </a:lnTo>
                  <a:lnTo>
                    <a:pt x="156" y="18"/>
                  </a:lnTo>
                  <a:lnTo>
                    <a:pt x="110" y="46"/>
                  </a:lnTo>
                  <a:lnTo>
                    <a:pt x="74" y="73"/>
                  </a:lnTo>
                  <a:lnTo>
                    <a:pt x="47" y="110"/>
                  </a:lnTo>
                  <a:lnTo>
                    <a:pt x="19" y="155"/>
                  </a:lnTo>
                  <a:lnTo>
                    <a:pt x="10" y="201"/>
                  </a:lnTo>
                  <a:lnTo>
                    <a:pt x="1" y="246"/>
                  </a:lnTo>
                  <a:lnTo>
                    <a:pt x="10" y="301"/>
                  </a:lnTo>
                  <a:lnTo>
                    <a:pt x="19" y="347"/>
                  </a:lnTo>
                  <a:lnTo>
                    <a:pt x="47" y="383"/>
                  </a:lnTo>
                  <a:lnTo>
                    <a:pt x="74" y="420"/>
                  </a:lnTo>
                  <a:lnTo>
                    <a:pt x="110" y="456"/>
                  </a:lnTo>
                  <a:lnTo>
                    <a:pt x="156" y="474"/>
                  </a:lnTo>
                  <a:lnTo>
                    <a:pt x="202" y="493"/>
                  </a:lnTo>
                  <a:lnTo>
                    <a:pt x="302" y="493"/>
                  </a:lnTo>
                  <a:lnTo>
                    <a:pt x="347" y="474"/>
                  </a:lnTo>
                  <a:lnTo>
                    <a:pt x="384" y="456"/>
                  </a:lnTo>
                  <a:lnTo>
                    <a:pt x="420" y="420"/>
                  </a:lnTo>
                  <a:lnTo>
                    <a:pt x="457" y="383"/>
                  </a:lnTo>
                  <a:lnTo>
                    <a:pt x="475" y="347"/>
                  </a:lnTo>
                  <a:lnTo>
                    <a:pt x="493" y="301"/>
                  </a:lnTo>
                  <a:lnTo>
                    <a:pt x="493" y="246"/>
                  </a:lnTo>
                  <a:lnTo>
                    <a:pt x="493" y="201"/>
                  </a:lnTo>
                  <a:lnTo>
                    <a:pt x="475" y="155"/>
                  </a:lnTo>
                  <a:lnTo>
                    <a:pt x="457" y="110"/>
                  </a:lnTo>
                  <a:lnTo>
                    <a:pt x="420" y="73"/>
                  </a:lnTo>
                  <a:lnTo>
                    <a:pt x="384" y="46"/>
                  </a:lnTo>
                  <a:lnTo>
                    <a:pt x="347" y="18"/>
                  </a:lnTo>
                  <a:lnTo>
                    <a:pt x="302" y="9"/>
                  </a:lnTo>
                  <a:lnTo>
                    <a:pt x="247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1788716" y="3679338"/>
              <a:ext cx="33883" cy="33815"/>
            </a:xfrm>
            <a:custGeom>
              <a:rect b="b" l="l" r="r" t="t"/>
              <a:pathLst>
                <a:path extrusionOk="0" h="493" w="494">
                  <a:moveTo>
                    <a:pt x="202" y="1"/>
                  </a:moveTo>
                  <a:lnTo>
                    <a:pt x="156" y="19"/>
                  </a:lnTo>
                  <a:lnTo>
                    <a:pt x="110" y="46"/>
                  </a:lnTo>
                  <a:lnTo>
                    <a:pt x="74" y="73"/>
                  </a:lnTo>
                  <a:lnTo>
                    <a:pt x="47" y="110"/>
                  </a:lnTo>
                  <a:lnTo>
                    <a:pt x="19" y="146"/>
                  </a:lnTo>
                  <a:lnTo>
                    <a:pt x="10" y="201"/>
                  </a:lnTo>
                  <a:lnTo>
                    <a:pt x="1" y="247"/>
                  </a:lnTo>
                  <a:lnTo>
                    <a:pt x="10" y="292"/>
                  </a:lnTo>
                  <a:lnTo>
                    <a:pt x="19" y="338"/>
                  </a:lnTo>
                  <a:lnTo>
                    <a:pt x="47" y="384"/>
                  </a:lnTo>
                  <a:lnTo>
                    <a:pt x="74" y="420"/>
                  </a:lnTo>
                  <a:lnTo>
                    <a:pt x="110" y="447"/>
                  </a:lnTo>
                  <a:lnTo>
                    <a:pt x="156" y="475"/>
                  </a:lnTo>
                  <a:lnTo>
                    <a:pt x="202" y="484"/>
                  </a:lnTo>
                  <a:lnTo>
                    <a:pt x="247" y="493"/>
                  </a:lnTo>
                  <a:lnTo>
                    <a:pt x="293" y="484"/>
                  </a:lnTo>
                  <a:lnTo>
                    <a:pt x="348" y="475"/>
                  </a:lnTo>
                  <a:lnTo>
                    <a:pt x="384" y="447"/>
                  </a:lnTo>
                  <a:lnTo>
                    <a:pt x="420" y="420"/>
                  </a:lnTo>
                  <a:lnTo>
                    <a:pt x="448" y="384"/>
                  </a:lnTo>
                  <a:lnTo>
                    <a:pt x="475" y="338"/>
                  </a:lnTo>
                  <a:lnTo>
                    <a:pt x="493" y="292"/>
                  </a:lnTo>
                  <a:lnTo>
                    <a:pt x="493" y="247"/>
                  </a:lnTo>
                  <a:lnTo>
                    <a:pt x="493" y="201"/>
                  </a:lnTo>
                  <a:lnTo>
                    <a:pt x="475" y="146"/>
                  </a:lnTo>
                  <a:lnTo>
                    <a:pt x="448" y="110"/>
                  </a:lnTo>
                  <a:lnTo>
                    <a:pt x="420" y="73"/>
                  </a:lnTo>
                  <a:lnTo>
                    <a:pt x="384" y="46"/>
                  </a:lnTo>
                  <a:lnTo>
                    <a:pt x="348" y="19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1875070" y="3175208"/>
              <a:ext cx="427864" cy="855729"/>
            </a:xfrm>
            <a:custGeom>
              <a:rect b="b" l="l" r="r" t="t"/>
              <a:pathLst>
                <a:path extrusionOk="0" h="12476" w="6238">
                  <a:moveTo>
                    <a:pt x="1715" y="238"/>
                  </a:moveTo>
                  <a:lnTo>
                    <a:pt x="1842" y="265"/>
                  </a:lnTo>
                  <a:lnTo>
                    <a:pt x="1970" y="293"/>
                  </a:lnTo>
                  <a:lnTo>
                    <a:pt x="2089" y="338"/>
                  </a:lnTo>
                  <a:lnTo>
                    <a:pt x="2207" y="393"/>
                  </a:lnTo>
                  <a:lnTo>
                    <a:pt x="2316" y="466"/>
                  </a:lnTo>
                  <a:lnTo>
                    <a:pt x="2426" y="539"/>
                  </a:lnTo>
                  <a:lnTo>
                    <a:pt x="2517" y="621"/>
                  </a:lnTo>
                  <a:lnTo>
                    <a:pt x="2608" y="721"/>
                  </a:lnTo>
                  <a:lnTo>
                    <a:pt x="2681" y="822"/>
                  </a:lnTo>
                  <a:lnTo>
                    <a:pt x="2754" y="931"/>
                  </a:lnTo>
                  <a:lnTo>
                    <a:pt x="2809" y="1050"/>
                  </a:lnTo>
                  <a:lnTo>
                    <a:pt x="2854" y="1168"/>
                  </a:lnTo>
                  <a:lnTo>
                    <a:pt x="2891" y="1296"/>
                  </a:lnTo>
                  <a:lnTo>
                    <a:pt x="2909" y="1423"/>
                  </a:lnTo>
                  <a:lnTo>
                    <a:pt x="2918" y="1560"/>
                  </a:lnTo>
                  <a:lnTo>
                    <a:pt x="2927" y="1697"/>
                  </a:lnTo>
                  <a:lnTo>
                    <a:pt x="3055" y="1670"/>
                  </a:lnTo>
                  <a:lnTo>
                    <a:pt x="3237" y="1651"/>
                  </a:lnTo>
                  <a:lnTo>
                    <a:pt x="3411" y="1642"/>
                  </a:lnTo>
                  <a:lnTo>
                    <a:pt x="3611" y="1651"/>
                  </a:lnTo>
                  <a:lnTo>
                    <a:pt x="3803" y="1679"/>
                  </a:lnTo>
                  <a:lnTo>
                    <a:pt x="3994" y="1724"/>
                  </a:lnTo>
                  <a:lnTo>
                    <a:pt x="4177" y="1797"/>
                  </a:lnTo>
                  <a:lnTo>
                    <a:pt x="4341" y="1879"/>
                  </a:lnTo>
                  <a:lnTo>
                    <a:pt x="4505" y="1980"/>
                  </a:lnTo>
                  <a:lnTo>
                    <a:pt x="4660" y="2089"/>
                  </a:lnTo>
                  <a:lnTo>
                    <a:pt x="4797" y="2217"/>
                  </a:lnTo>
                  <a:lnTo>
                    <a:pt x="4924" y="2354"/>
                  </a:lnTo>
                  <a:lnTo>
                    <a:pt x="5034" y="2509"/>
                  </a:lnTo>
                  <a:lnTo>
                    <a:pt x="5134" y="2664"/>
                  </a:lnTo>
                  <a:lnTo>
                    <a:pt x="5216" y="2837"/>
                  </a:lnTo>
                  <a:lnTo>
                    <a:pt x="5280" y="3019"/>
                  </a:lnTo>
                  <a:lnTo>
                    <a:pt x="5335" y="3211"/>
                  </a:lnTo>
                  <a:lnTo>
                    <a:pt x="5362" y="3402"/>
                  </a:lnTo>
                  <a:lnTo>
                    <a:pt x="5371" y="3603"/>
                  </a:lnTo>
                  <a:lnTo>
                    <a:pt x="5371" y="3730"/>
                  </a:lnTo>
                  <a:lnTo>
                    <a:pt x="5353" y="3858"/>
                  </a:lnTo>
                  <a:lnTo>
                    <a:pt x="5335" y="3986"/>
                  </a:lnTo>
                  <a:lnTo>
                    <a:pt x="5307" y="4113"/>
                  </a:lnTo>
                  <a:lnTo>
                    <a:pt x="5271" y="4232"/>
                  </a:lnTo>
                  <a:lnTo>
                    <a:pt x="5225" y="4351"/>
                  </a:lnTo>
                  <a:lnTo>
                    <a:pt x="5171" y="4469"/>
                  </a:lnTo>
                  <a:lnTo>
                    <a:pt x="5107" y="4588"/>
                  </a:lnTo>
                  <a:lnTo>
                    <a:pt x="5070" y="4642"/>
                  </a:lnTo>
                  <a:lnTo>
                    <a:pt x="5107" y="4706"/>
                  </a:lnTo>
                  <a:lnTo>
                    <a:pt x="5171" y="4816"/>
                  </a:lnTo>
                  <a:lnTo>
                    <a:pt x="5225" y="4934"/>
                  </a:lnTo>
                  <a:lnTo>
                    <a:pt x="5280" y="5053"/>
                  </a:lnTo>
                  <a:lnTo>
                    <a:pt x="5317" y="5171"/>
                  </a:lnTo>
                  <a:lnTo>
                    <a:pt x="5344" y="5299"/>
                  </a:lnTo>
                  <a:lnTo>
                    <a:pt x="5371" y="5417"/>
                  </a:lnTo>
                  <a:lnTo>
                    <a:pt x="5380" y="5545"/>
                  </a:lnTo>
                  <a:lnTo>
                    <a:pt x="5389" y="5682"/>
                  </a:lnTo>
                  <a:lnTo>
                    <a:pt x="5389" y="5700"/>
                  </a:lnTo>
                  <a:lnTo>
                    <a:pt x="5380" y="5773"/>
                  </a:lnTo>
                  <a:lnTo>
                    <a:pt x="5426" y="5810"/>
                  </a:lnTo>
                  <a:lnTo>
                    <a:pt x="5554" y="5946"/>
                  </a:lnTo>
                  <a:lnTo>
                    <a:pt x="5672" y="6092"/>
                  </a:lnTo>
                  <a:lnTo>
                    <a:pt x="5772" y="6256"/>
                  </a:lnTo>
                  <a:lnTo>
                    <a:pt x="5855" y="6420"/>
                  </a:lnTo>
                  <a:lnTo>
                    <a:pt x="5918" y="6594"/>
                  </a:lnTo>
                  <a:lnTo>
                    <a:pt x="5964" y="6776"/>
                  </a:lnTo>
                  <a:lnTo>
                    <a:pt x="6000" y="6968"/>
                  </a:lnTo>
                  <a:lnTo>
                    <a:pt x="6010" y="7159"/>
                  </a:lnTo>
                  <a:lnTo>
                    <a:pt x="6000" y="7278"/>
                  </a:lnTo>
                  <a:lnTo>
                    <a:pt x="5991" y="7387"/>
                  </a:lnTo>
                  <a:lnTo>
                    <a:pt x="5973" y="7506"/>
                  </a:lnTo>
                  <a:lnTo>
                    <a:pt x="5946" y="7615"/>
                  </a:lnTo>
                  <a:lnTo>
                    <a:pt x="5918" y="7724"/>
                  </a:lnTo>
                  <a:lnTo>
                    <a:pt x="5882" y="7834"/>
                  </a:lnTo>
                  <a:lnTo>
                    <a:pt x="5836" y="7934"/>
                  </a:lnTo>
                  <a:lnTo>
                    <a:pt x="5782" y="8034"/>
                  </a:lnTo>
                  <a:lnTo>
                    <a:pt x="5727" y="8135"/>
                  </a:lnTo>
                  <a:lnTo>
                    <a:pt x="5663" y="8226"/>
                  </a:lnTo>
                  <a:lnTo>
                    <a:pt x="5599" y="8317"/>
                  </a:lnTo>
                  <a:lnTo>
                    <a:pt x="5517" y="8408"/>
                  </a:lnTo>
                  <a:lnTo>
                    <a:pt x="5444" y="8490"/>
                  </a:lnTo>
                  <a:lnTo>
                    <a:pt x="5353" y="8563"/>
                  </a:lnTo>
                  <a:lnTo>
                    <a:pt x="5262" y="8636"/>
                  </a:lnTo>
                  <a:lnTo>
                    <a:pt x="5171" y="8700"/>
                  </a:lnTo>
                  <a:lnTo>
                    <a:pt x="5107" y="8746"/>
                  </a:lnTo>
                  <a:lnTo>
                    <a:pt x="5116" y="8819"/>
                  </a:lnTo>
                  <a:lnTo>
                    <a:pt x="5134" y="8965"/>
                  </a:lnTo>
                  <a:lnTo>
                    <a:pt x="5143" y="9120"/>
                  </a:lnTo>
                  <a:lnTo>
                    <a:pt x="5134" y="9302"/>
                  </a:lnTo>
                  <a:lnTo>
                    <a:pt x="5107" y="9475"/>
                  </a:lnTo>
                  <a:lnTo>
                    <a:pt x="5070" y="9648"/>
                  </a:lnTo>
                  <a:lnTo>
                    <a:pt x="5006" y="9813"/>
                  </a:lnTo>
                  <a:lnTo>
                    <a:pt x="4934" y="9968"/>
                  </a:lnTo>
                  <a:lnTo>
                    <a:pt x="4851" y="10123"/>
                  </a:lnTo>
                  <a:lnTo>
                    <a:pt x="4751" y="10259"/>
                  </a:lnTo>
                  <a:lnTo>
                    <a:pt x="4642" y="10387"/>
                  </a:lnTo>
                  <a:lnTo>
                    <a:pt x="4514" y="10506"/>
                  </a:lnTo>
                  <a:lnTo>
                    <a:pt x="4386" y="10615"/>
                  </a:lnTo>
                  <a:lnTo>
                    <a:pt x="4241" y="10706"/>
                  </a:lnTo>
                  <a:lnTo>
                    <a:pt x="4086" y="10788"/>
                  </a:lnTo>
                  <a:lnTo>
                    <a:pt x="3921" y="10861"/>
                  </a:lnTo>
                  <a:lnTo>
                    <a:pt x="3757" y="10907"/>
                  </a:lnTo>
                  <a:lnTo>
                    <a:pt x="3584" y="10943"/>
                  </a:lnTo>
                  <a:lnTo>
                    <a:pt x="3402" y="10961"/>
                  </a:lnTo>
                  <a:lnTo>
                    <a:pt x="3320" y="10971"/>
                  </a:lnTo>
                  <a:lnTo>
                    <a:pt x="3292" y="11053"/>
                  </a:lnTo>
                  <a:lnTo>
                    <a:pt x="3256" y="11180"/>
                  </a:lnTo>
                  <a:lnTo>
                    <a:pt x="3210" y="11308"/>
                  </a:lnTo>
                  <a:lnTo>
                    <a:pt x="3155" y="11417"/>
                  </a:lnTo>
                  <a:lnTo>
                    <a:pt x="3092" y="11536"/>
                  </a:lnTo>
                  <a:lnTo>
                    <a:pt x="3019" y="11636"/>
                  </a:lnTo>
                  <a:lnTo>
                    <a:pt x="2937" y="11737"/>
                  </a:lnTo>
                  <a:lnTo>
                    <a:pt x="2845" y="11828"/>
                  </a:lnTo>
                  <a:lnTo>
                    <a:pt x="2745" y="11910"/>
                  </a:lnTo>
                  <a:lnTo>
                    <a:pt x="2645" y="11983"/>
                  </a:lnTo>
                  <a:lnTo>
                    <a:pt x="2535" y="12047"/>
                  </a:lnTo>
                  <a:lnTo>
                    <a:pt x="2417" y="12110"/>
                  </a:lnTo>
                  <a:lnTo>
                    <a:pt x="2298" y="12156"/>
                  </a:lnTo>
                  <a:lnTo>
                    <a:pt x="2180" y="12193"/>
                  </a:lnTo>
                  <a:lnTo>
                    <a:pt x="2052" y="12220"/>
                  </a:lnTo>
                  <a:lnTo>
                    <a:pt x="1915" y="12238"/>
                  </a:lnTo>
                  <a:lnTo>
                    <a:pt x="1788" y="12238"/>
                  </a:lnTo>
                  <a:lnTo>
                    <a:pt x="1623" y="12229"/>
                  </a:lnTo>
                  <a:lnTo>
                    <a:pt x="1468" y="12211"/>
                  </a:lnTo>
                  <a:lnTo>
                    <a:pt x="1323" y="12174"/>
                  </a:lnTo>
                  <a:lnTo>
                    <a:pt x="1177" y="12120"/>
                  </a:lnTo>
                  <a:lnTo>
                    <a:pt x="1040" y="12056"/>
                  </a:lnTo>
                  <a:lnTo>
                    <a:pt x="912" y="11974"/>
                  </a:lnTo>
                  <a:lnTo>
                    <a:pt x="794" y="11882"/>
                  </a:lnTo>
                  <a:lnTo>
                    <a:pt x="684" y="11782"/>
                  </a:lnTo>
                  <a:lnTo>
                    <a:pt x="584" y="11673"/>
                  </a:lnTo>
                  <a:lnTo>
                    <a:pt x="493" y="11554"/>
                  </a:lnTo>
                  <a:lnTo>
                    <a:pt x="420" y="11427"/>
                  </a:lnTo>
                  <a:lnTo>
                    <a:pt x="347" y="11290"/>
                  </a:lnTo>
                  <a:lnTo>
                    <a:pt x="301" y="11144"/>
                  </a:lnTo>
                  <a:lnTo>
                    <a:pt x="256" y="10998"/>
                  </a:lnTo>
                  <a:lnTo>
                    <a:pt x="237" y="10843"/>
                  </a:lnTo>
                  <a:lnTo>
                    <a:pt x="228" y="10688"/>
                  </a:lnTo>
                  <a:lnTo>
                    <a:pt x="228" y="1578"/>
                  </a:lnTo>
                  <a:lnTo>
                    <a:pt x="237" y="1442"/>
                  </a:lnTo>
                  <a:lnTo>
                    <a:pt x="256" y="1314"/>
                  </a:lnTo>
                  <a:lnTo>
                    <a:pt x="292" y="1186"/>
                  </a:lnTo>
                  <a:lnTo>
                    <a:pt x="338" y="1059"/>
                  </a:lnTo>
                  <a:lnTo>
                    <a:pt x="392" y="940"/>
                  </a:lnTo>
                  <a:lnTo>
                    <a:pt x="456" y="831"/>
                  </a:lnTo>
                  <a:lnTo>
                    <a:pt x="538" y="730"/>
                  </a:lnTo>
                  <a:lnTo>
                    <a:pt x="620" y="630"/>
                  </a:lnTo>
                  <a:lnTo>
                    <a:pt x="721" y="539"/>
                  </a:lnTo>
                  <a:lnTo>
                    <a:pt x="821" y="466"/>
                  </a:lnTo>
                  <a:lnTo>
                    <a:pt x="930" y="402"/>
                  </a:lnTo>
                  <a:lnTo>
                    <a:pt x="1049" y="338"/>
                  </a:lnTo>
                  <a:lnTo>
                    <a:pt x="1177" y="293"/>
                  </a:lnTo>
                  <a:lnTo>
                    <a:pt x="1304" y="265"/>
                  </a:lnTo>
                  <a:lnTo>
                    <a:pt x="1441" y="238"/>
                  </a:lnTo>
                  <a:close/>
                  <a:moveTo>
                    <a:pt x="1578" y="1"/>
                  </a:moveTo>
                  <a:lnTo>
                    <a:pt x="1414" y="10"/>
                  </a:lnTo>
                  <a:lnTo>
                    <a:pt x="1259" y="37"/>
                  </a:lnTo>
                  <a:lnTo>
                    <a:pt x="1104" y="74"/>
                  </a:lnTo>
                  <a:lnTo>
                    <a:pt x="958" y="129"/>
                  </a:lnTo>
                  <a:lnTo>
                    <a:pt x="821" y="192"/>
                  </a:lnTo>
                  <a:lnTo>
                    <a:pt x="693" y="275"/>
                  </a:lnTo>
                  <a:lnTo>
                    <a:pt x="575" y="366"/>
                  </a:lnTo>
                  <a:lnTo>
                    <a:pt x="456" y="466"/>
                  </a:lnTo>
                  <a:lnTo>
                    <a:pt x="356" y="575"/>
                  </a:lnTo>
                  <a:lnTo>
                    <a:pt x="265" y="703"/>
                  </a:lnTo>
                  <a:lnTo>
                    <a:pt x="192" y="831"/>
                  </a:lnTo>
                  <a:lnTo>
                    <a:pt x="119" y="968"/>
                  </a:lnTo>
                  <a:lnTo>
                    <a:pt x="73" y="1113"/>
                  </a:lnTo>
                  <a:lnTo>
                    <a:pt x="28" y="1268"/>
                  </a:lnTo>
                  <a:lnTo>
                    <a:pt x="9" y="1423"/>
                  </a:lnTo>
                  <a:lnTo>
                    <a:pt x="0" y="1578"/>
                  </a:lnTo>
                  <a:lnTo>
                    <a:pt x="0" y="10688"/>
                  </a:lnTo>
                  <a:lnTo>
                    <a:pt x="9" y="10870"/>
                  </a:lnTo>
                  <a:lnTo>
                    <a:pt x="37" y="11044"/>
                  </a:lnTo>
                  <a:lnTo>
                    <a:pt x="82" y="11217"/>
                  </a:lnTo>
                  <a:lnTo>
                    <a:pt x="137" y="11381"/>
                  </a:lnTo>
                  <a:lnTo>
                    <a:pt x="210" y="11536"/>
                  </a:lnTo>
                  <a:lnTo>
                    <a:pt x="301" y="11682"/>
                  </a:lnTo>
                  <a:lnTo>
                    <a:pt x="411" y="11819"/>
                  </a:lnTo>
                  <a:lnTo>
                    <a:pt x="520" y="11946"/>
                  </a:lnTo>
                  <a:lnTo>
                    <a:pt x="648" y="12065"/>
                  </a:lnTo>
                  <a:lnTo>
                    <a:pt x="785" y="12165"/>
                  </a:lnTo>
                  <a:lnTo>
                    <a:pt x="930" y="12256"/>
                  </a:lnTo>
                  <a:lnTo>
                    <a:pt x="1085" y="12329"/>
                  </a:lnTo>
                  <a:lnTo>
                    <a:pt x="1250" y="12393"/>
                  </a:lnTo>
                  <a:lnTo>
                    <a:pt x="1423" y="12439"/>
                  </a:lnTo>
                  <a:lnTo>
                    <a:pt x="1605" y="12466"/>
                  </a:lnTo>
                  <a:lnTo>
                    <a:pt x="1788" y="12475"/>
                  </a:lnTo>
                  <a:lnTo>
                    <a:pt x="1934" y="12466"/>
                  </a:lnTo>
                  <a:lnTo>
                    <a:pt x="2079" y="12448"/>
                  </a:lnTo>
                  <a:lnTo>
                    <a:pt x="2216" y="12420"/>
                  </a:lnTo>
                  <a:lnTo>
                    <a:pt x="2362" y="12375"/>
                  </a:lnTo>
                  <a:lnTo>
                    <a:pt x="2490" y="12329"/>
                  </a:lnTo>
                  <a:lnTo>
                    <a:pt x="2617" y="12265"/>
                  </a:lnTo>
                  <a:lnTo>
                    <a:pt x="2745" y="12193"/>
                  </a:lnTo>
                  <a:lnTo>
                    <a:pt x="2854" y="12110"/>
                  </a:lnTo>
                  <a:lnTo>
                    <a:pt x="2964" y="12028"/>
                  </a:lnTo>
                  <a:lnTo>
                    <a:pt x="3064" y="11928"/>
                  </a:lnTo>
                  <a:lnTo>
                    <a:pt x="3165" y="11819"/>
                  </a:lnTo>
                  <a:lnTo>
                    <a:pt x="3247" y="11709"/>
                  </a:lnTo>
                  <a:lnTo>
                    <a:pt x="3329" y="11591"/>
                  </a:lnTo>
                  <a:lnTo>
                    <a:pt x="3392" y="11463"/>
                  </a:lnTo>
                  <a:lnTo>
                    <a:pt x="3447" y="11326"/>
                  </a:lnTo>
                  <a:lnTo>
                    <a:pt x="3502" y="11189"/>
                  </a:lnTo>
                  <a:lnTo>
                    <a:pt x="3693" y="11162"/>
                  </a:lnTo>
                  <a:lnTo>
                    <a:pt x="3885" y="11117"/>
                  </a:lnTo>
                  <a:lnTo>
                    <a:pt x="4067" y="11053"/>
                  </a:lnTo>
                  <a:lnTo>
                    <a:pt x="4241" y="10971"/>
                  </a:lnTo>
                  <a:lnTo>
                    <a:pt x="4405" y="10879"/>
                  </a:lnTo>
                  <a:lnTo>
                    <a:pt x="4560" y="10770"/>
                  </a:lnTo>
                  <a:lnTo>
                    <a:pt x="4696" y="10651"/>
                  </a:lnTo>
                  <a:lnTo>
                    <a:pt x="4833" y="10515"/>
                  </a:lnTo>
                  <a:lnTo>
                    <a:pt x="4952" y="10378"/>
                  </a:lnTo>
                  <a:lnTo>
                    <a:pt x="5061" y="10223"/>
                  </a:lnTo>
                  <a:lnTo>
                    <a:pt x="5152" y="10059"/>
                  </a:lnTo>
                  <a:lnTo>
                    <a:pt x="5234" y="9886"/>
                  </a:lnTo>
                  <a:lnTo>
                    <a:pt x="5289" y="9703"/>
                  </a:lnTo>
                  <a:lnTo>
                    <a:pt x="5335" y="9512"/>
                  </a:lnTo>
                  <a:lnTo>
                    <a:pt x="5362" y="9320"/>
                  </a:lnTo>
                  <a:lnTo>
                    <a:pt x="5371" y="9120"/>
                  </a:lnTo>
                  <a:lnTo>
                    <a:pt x="5371" y="8983"/>
                  </a:lnTo>
                  <a:lnTo>
                    <a:pt x="5353" y="8855"/>
                  </a:lnTo>
                  <a:lnTo>
                    <a:pt x="5462" y="8782"/>
                  </a:lnTo>
                  <a:lnTo>
                    <a:pt x="5554" y="8700"/>
                  </a:lnTo>
                  <a:lnTo>
                    <a:pt x="5645" y="8609"/>
                  </a:lnTo>
                  <a:lnTo>
                    <a:pt x="5727" y="8518"/>
                  </a:lnTo>
                  <a:lnTo>
                    <a:pt x="5809" y="8427"/>
                  </a:lnTo>
                  <a:lnTo>
                    <a:pt x="5882" y="8326"/>
                  </a:lnTo>
                  <a:lnTo>
                    <a:pt x="5946" y="8217"/>
                  </a:lnTo>
                  <a:lnTo>
                    <a:pt x="6000" y="8117"/>
                  </a:lnTo>
                  <a:lnTo>
                    <a:pt x="6055" y="7998"/>
                  </a:lnTo>
                  <a:lnTo>
                    <a:pt x="6101" y="7889"/>
                  </a:lnTo>
                  <a:lnTo>
                    <a:pt x="6146" y="7770"/>
                  </a:lnTo>
                  <a:lnTo>
                    <a:pt x="6174" y="7651"/>
                  </a:lnTo>
                  <a:lnTo>
                    <a:pt x="6201" y="7533"/>
                  </a:lnTo>
                  <a:lnTo>
                    <a:pt x="6219" y="7405"/>
                  </a:lnTo>
                  <a:lnTo>
                    <a:pt x="6228" y="7287"/>
                  </a:lnTo>
                  <a:lnTo>
                    <a:pt x="6237" y="7159"/>
                  </a:lnTo>
                  <a:lnTo>
                    <a:pt x="6228" y="6949"/>
                  </a:lnTo>
                  <a:lnTo>
                    <a:pt x="6192" y="6749"/>
                  </a:lnTo>
                  <a:lnTo>
                    <a:pt x="6146" y="6548"/>
                  </a:lnTo>
                  <a:lnTo>
                    <a:pt x="6073" y="6357"/>
                  </a:lnTo>
                  <a:lnTo>
                    <a:pt x="5982" y="6174"/>
                  </a:lnTo>
                  <a:lnTo>
                    <a:pt x="5882" y="5992"/>
                  </a:lnTo>
                  <a:lnTo>
                    <a:pt x="5754" y="5828"/>
                  </a:lnTo>
                  <a:lnTo>
                    <a:pt x="5617" y="5673"/>
                  </a:lnTo>
                  <a:lnTo>
                    <a:pt x="5608" y="5545"/>
                  </a:lnTo>
                  <a:lnTo>
                    <a:pt x="5599" y="5408"/>
                  </a:lnTo>
                  <a:lnTo>
                    <a:pt x="5581" y="5272"/>
                  </a:lnTo>
                  <a:lnTo>
                    <a:pt x="5544" y="5144"/>
                  </a:lnTo>
                  <a:lnTo>
                    <a:pt x="5508" y="5007"/>
                  </a:lnTo>
                  <a:lnTo>
                    <a:pt x="5462" y="4889"/>
                  </a:lnTo>
                  <a:lnTo>
                    <a:pt x="5408" y="4761"/>
                  </a:lnTo>
                  <a:lnTo>
                    <a:pt x="5344" y="4642"/>
                  </a:lnTo>
                  <a:lnTo>
                    <a:pt x="5399" y="4524"/>
                  </a:lnTo>
                  <a:lnTo>
                    <a:pt x="5453" y="4396"/>
                  </a:lnTo>
                  <a:lnTo>
                    <a:pt x="5499" y="4268"/>
                  </a:lnTo>
                  <a:lnTo>
                    <a:pt x="5535" y="4141"/>
                  </a:lnTo>
                  <a:lnTo>
                    <a:pt x="5563" y="4004"/>
                  </a:lnTo>
                  <a:lnTo>
                    <a:pt x="5581" y="3876"/>
                  </a:lnTo>
                  <a:lnTo>
                    <a:pt x="5599" y="3740"/>
                  </a:lnTo>
                  <a:lnTo>
                    <a:pt x="5599" y="3603"/>
                  </a:lnTo>
                  <a:lnTo>
                    <a:pt x="5599" y="3493"/>
                  </a:lnTo>
                  <a:lnTo>
                    <a:pt x="5590" y="3375"/>
                  </a:lnTo>
                  <a:lnTo>
                    <a:pt x="5581" y="3265"/>
                  </a:lnTo>
                  <a:lnTo>
                    <a:pt x="5554" y="3165"/>
                  </a:lnTo>
                  <a:lnTo>
                    <a:pt x="5499" y="2946"/>
                  </a:lnTo>
                  <a:lnTo>
                    <a:pt x="5426" y="2746"/>
                  </a:lnTo>
                  <a:lnTo>
                    <a:pt x="5335" y="2554"/>
                  </a:lnTo>
                  <a:lnTo>
                    <a:pt x="5225" y="2381"/>
                  </a:lnTo>
                  <a:lnTo>
                    <a:pt x="5098" y="2208"/>
                  </a:lnTo>
                  <a:lnTo>
                    <a:pt x="4961" y="2053"/>
                  </a:lnTo>
                  <a:lnTo>
                    <a:pt x="4806" y="1907"/>
                  </a:lnTo>
                  <a:lnTo>
                    <a:pt x="4633" y="1788"/>
                  </a:lnTo>
                  <a:lnTo>
                    <a:pt x="4450" y="1670"/>
                  </a:lnTo>
                  <a:lnTo>
                    <a:pt x="4259" y="1578"/>
                  </a:lnTo>
                  <a:lnTo>
                    <a:pt x="4058" y="1506"/>
                  </a:lnTo>
                  <a:lnTo>
                    <a:pt x="3848" y="1451"/>
                  </a:lnTo>
                  <a:lnTo>
                    <a:pt x="3739" y="1433"/>
                  </a:lnTo>
                  <a:lnTo>
                    <a:pt x="3630" y="1423"/>
                  </a:lnTo>
                  <a:lnTo>
                    <a:pt x="3520" y="1414"/>
                  </a:lnTo>
                  <a:lnTo>
                    <a:pt x="3411" y="1405"/>
                  </a:lnTo>
                  <a:lnTo>
                    <a:pt x="3274" y="1414"/>
                  </a:lnTo>
                  <a:lnTo>
                    <a:pt x="3146" y="1423"/>
                  </a:lnTo>
                  <a:lnTo>
                    <a:pt x="3119" y="1278"/>
                  </a:lnTo>
                  <a:lnTo>
                    <a:pt x="3092" y="1141"/>
                  </a:lnTo>
                  <a:lnTo>
                    <a:pt x="3037" y="995"/>
                  </a:lnTo>
                  <a:lnTo>
                    <a:pt x="2982" y="867"/>
                  </a:lnTo>
                  <a:lnTo>
                    <a:pt x="2909" y="740"/>
                  </a:lnTo>
                  <a:lnTo>
                    <a:pt x="2827" y="630"/>
                  </a:lnTo>
                  <a:lnTo>
                    <a:pt x="2736" y="521"/>
                  </a:lnTo>
                  <a:lnTo>
                    <a:pt x="2636" y="420"/>
                  </a:lnTo>
                  <a:lnTo>
                    <a:pt x="2526" y="329"/>
                  </a:lnTo>
                  <a:lnTo>
                    <a:pt x="2408" y="247"/>
                  </a:lnTo>
                  <a:lnTo>
                    <a:pt x="2280" y="174"/>
                  </a:lnTo>
                  <a:lnTo>
                    <a:pt x="2152" y="110"/>
                  </a:lnTo>
                  <a:lnTo>
                    <a:pt x="2016" y="65"/>
                  </a:lnTo>
                  <a:lnTo>
                    <a:pt x="1870" y="28"/>
                  </a:lnTo>
                  <a:lnTo>
                    <a:pt x="1724" y="10"/>
                  </a:lnTo>
                  <a:lnTo>
                    <a:pt x="1578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1958269" y="3271575"/>
              <a:ext cx="300904" cy="265238"/>
            </a:xfrm>
            <a:custGeom>
              <a:rect b="b" l="l" r="r" t="t"/>
              <a:pathLst>
                <a:path extrusionOk="0" h="3867" w="4387">
                  <a:moveTo>
                    <a:pt x="2198" y="0"/>
                  </a:moveTo>
                  <a:lnTo>
                    <a:pt x="2088" y="9"/>
                  </a:lnTo>
                  <a:lnTo>
                    <a:pt x="1970" y="18"/>
                  </a:lnTo>
                  <a:lnTo>
                    <a:pt x="1860" y="28"/>
                  </a:lnTo>
                  <a:lnTo>
                    <a:pt x="1760" y="46"/>
                  </a:lnTo>
                  <a:lnTo>
                    <a:pt x="1541" y="101"/>
                  </a:lnTo>
                  <a:lnTo>
                    <a:pt x="1341" y="173"/>
                  </a:lnTo>
                  <a:lnTo>
                    <a:pt x="1149" y="265"/>
                  </a:lnTo>
                  <a:lnTo>
                    <a:pt x="976" y="383"/>
                  </a:lnTo>
                  <a:lnTo>
                    <a:pt x="803" y="502"/>
                  </a:lnTo>
                  <a:lnTo>
                    <a:pt x="648" y="648"/>
                  </a:lnTo>
                  <a:lnTo>
                    <a:pt x="502" y="803"/>
                  </a:lnTo>
                  <a:lnTo>
                    <a:pt x="383" y="976"/>
                  </a:lnTo>
                  <a:lnTo>
                    <a:pt x="274" y="1149"/>
                  </a:lnTo>
                  <a:lnTo>
                    <a:pt x="173" y="1341"/>
                  </a:lnTo>
                  <a:lnTo>
                    <a:pt x="100" y="1541"/>
                  </a:lnTo>
                  <a:lnTo>
                    <a:pt x="46" y="1760"/>
                  </a:lnTo>
                  <a:lnTo>
                    <a:pt x="27" y="1860"/>
                  </a:lnTo>
                  <a:lnTo>
                    <a:pt x="18" y="1970"/>
                  </a:lnTo>
                  <a:lnTo>
                    <a:pt x="9" y="2088"/>
                  </a:lnTo>
                  <a:lnTo>
                    <a:pt x="0" y="2198"/>
                  </a:lnTo>
                  <a:lnTo>
                    <a:pt x="9" y="2316"/>
                  </a:lnTo>
                  <a:lnTo>
                    <a:pt x="18" y="2435"/>
                  </a:lnTo>
                  <a:lnTo>
                    <a:pt x="37" y="2553"/>
                  </a:lnTo>
                  <a:lnTo>
                    <a:pt x="55" y="2672"/>
                  </a:lnTo>
                  <a:lnTo>
                    <a:pt x="82" y="2781"/>
                  </a:lnTo>
                  <a:lnTo>
                    <a:pt x="119" y="2900"/>
                  </a:lnTo>
                  <a:lnTo>
                    <a:pt x="155" y="3009"/>
                  </a:lnTo>
                  <a:lnTo>
                    <a:pt x="210" y="3119"/>
                  </a:lnTo>
                  <a:lnTo>
                    <a:pt x="255" y="3219"/>
                  </a:lnTo>
                  <a:lnTo>
                    <a:pt x="319" y="3319"/>
                  </a:lnTo>
                  <a:lnTo>
                    <a:pt x="374" y="3420"/>
                  </a:lnTo>
                  <a:lnTo>
                    <a:pt x="447" y="3520"/>
                  </a:lnTo>
                  <a:lnTo>
                    <a:pt x="520" y="3611"/>
                  </a:lnTo>
                  <a:lnTo>
                    <a:pt x="602" y="3702"/>
                  </a:lnTo>
                  <a:lnTo>
                    <a:pt x="684" y="3784"/>
                  </a:lnTo>
                  <a:lnTo>
                    <a:pt x="775" y="3867"/>
                  </a:lnTo>
                  <a:lnTo>
                    <a:pt x="921" y="3684"/>
                  </a:lnTo>
                  <a:lnTo>
                    <a:pt x="839" y="3620"/>
                  </a:lnTo>
                  <a:lnTo>
                    <a:pt x="766" y="3538"/>
                  </a:lnTo>
                  <a:lnTo>
                    <a:pt x="693" y="3465"/>
                  </a:lnTo>
                  <a:lnTo>
                    <a:pt x="629" y="3374"/>
                  </a:lnTo>
                  <a:lnTo>
                    <a:pt x="565" y="3292"/>
                  </a:lnTo>
                  <a:lnTo>
                    <a:pt x="511" y="3201"/>
                  </a:lnTo>
                  <a:lnTo>
                    <a:pt x="465" y="3110"/>
                  </a:lnTo>
                  <a:lnTo>
                    <a:pt x="410" y="3018"/>
                  </a:lnTo>
                  <a:lnTo>
                    <a:pt x="374" y="2918"/>
                  </a:lnTo>
                  <a:lnTo>
                    <a:pt x="338" y="2827"/>
                  </a:lnTo>
                  <a:lnTo>
                    <a:pt x="310" y="2718"/>
                  </a:lnTo>
                  <a:lnTo>
                    <a:pt x="283" y="2617"/>
                  </a:lnTo>
                  <a:lnTo>
                    <a:pt x="265" y="2517"/>
                  </a:lnTo>
                  <a:lnTo>
                    <a:pt x="246" y="2408"/>
                  </a:lnTo>
                  <a:lnTo>
                    <a:pt x="237" y="2307"/>
                  </a:lnTo>
                  <a:lnTo>
                    <a:pt x="237" y="2198"/>
                  </a:lnTo>
                  <a:lnTo>
                    <a:pt x="246" y="1997"/>
                  </a:lnTo>
                  <a:lnTo>
                    <a:pt x="274" y="1806"/>
                  </a:lnTo>
                  <a:lnTo>
                    <a:pt x="319" y="1614"/>
                  </a:lnTo>
                  <a:lnTo>
                    <a:pt x="392" y="1432"/>
                  </a:lnTo>
                  <a:lnTo>
                    <a:pt x="474" y="1259"/>
                  </a:lnTo>
                  <a:lnTo>
                    <a:pt x="575" y="1104"/>
                  </a:lnTo>
                  <a:lnTo>
                    <a:pt x="684" y="949"/>
                  </a:lnTo>
                  <a:lnTo>
                    <a:pt x="812" y="812"/>
                  </a:lnTo>
                  <a:lnTo>
                    <a:pt x="948" y="684"/>
                  </a:lnTo>
                  <a:lnTo>
                    <a:pt x="1103" y="575"/>
                  </a:lnTo>
                  <a:lnTo>
                    <a:pt x="1259" y="474"/>
                  </a:lnTo>
                  <a:lnTo>
                    <a:pt x="1432" y="392"/>
                  </a:lnTo>
                  <a:lnTo>
                    <a:pt x="1614" y="319"/>
                  </a:lnTo>
                  <a:lnTo>
                    <a:pt x="1806" y="274"/>
                  </a:lnTo>
                  <a:lnTo>
                    <a:pt x="1997" y="246"/>
                  </a:lnTo>
                  <a:lnTo>
                    <a:pt x="2198" y="237"/>
                  </a:lnTo>
                  <a:lnTo>
                    <a:pt x="2398" y="246"/>
                  </a:lnTo>
                  <a:lnTo>
                    <a:pt x="2590" y="274"/>
                  </a:lnTo>
                  <a:lnTo>
                    <a:pt x="2781" y="319"/>
                  </a:lnTo>
                  <a:lnTo>
                    <a:pt x="2964" y="392"/>
                  </a:lnTo>
                  <a:lnTo>
                    <a:pt x="3128" y="474"/>
                  </a:lnTo>
                  <a:lnTo>
                    <a:pt x="3292" y="575"/>
                  </a:lnTo>
                  <a:lnTo>
                    <a:pt x="3447" y="684"/>
                  </a:lnTo>
                  <a:lnTo>
                    <a:pt x="3584" y="812"/>
                  </a:lnTo>
                  <a:lnTo>
                    <a:pt x="3711" y="949"/>
                  </a:lnTo>
                  <a:lnTo>
                    <a:pt x="3821" y="1104"/>
                  </a:lnTo>
                  <a:lnTo>
                    <a:pt x="3921" y="1259"/>
                  </a:lnTo>
                  <a:lnTo>
                    <a:pt x="4003" y="1432"/>
                  </a:lnTo>
                  <a:lnTo>
                    <a:pt x="4067" y="1614"/>
                  </a:lnTo>
                  <a:lnTo>
                    <a:pt x="4122" y="1806"/>
                  </a:lnTo>
                  <a:lnTo>
                    <a:pt x="4149" y="1997"/>
                  </a:lnTo>
                  <a:lnTo>
                    <a:pt x="4158" y="2198"/>
                  </a:lnTo>
                  <a:lnTo>
                    <a:pt x="4386" y="2198"/>
                  </a:lnTo>
                  <a:lnTo>
                    <a:pt x="4386" y="2088"/>
                  </a:lnTo>
                  <a:lnTo>
                    <a:pt x="4377" y="1970"/>
                  </a:lnTo>
                  <a:lnTo>
                    <a:pt x="4368" y="1860"/>
                  </a:lnTo>
                  <a:lnTo>
                    <a:pt x="4341" y="1760"/>
                  </a:lnTo>
                  <a:lnTo>
                    <a:pt x="4286" y="1541"/>
                  </a:lnTo>
                  <a:lnTo>
                    <a:pt x="4213" y="1341"/>
                  </a:lnTo>
                  <a:lnTo>
                    <a:pt x="4122" y="1149"/>
                  </a:lnTo>
                  <a:lnTo>
                    <a:pt x="4012" y="976"/>
                  </a:lnTo>
                  <a:lnTo>
                    <a:pt x="3885" y="803"/>
                  </a:lnTo>
                  <a:lnTo>
                    <a:pt x="3748" y="648"/>
                  </a:lnTo>
                  <a:lnTo>
                    <a:pt x="3593" y="502"/>
                  </a:lnTo>
                  <a:lnTo>
                    <a:pt x="3420" y="383"/>
                  </a:lnTo>
                  <a:lnTo>
                    <a:pt x="3237" y="265"/>
                  </a:lnTo>
                  <a:lnTo>
                    <a:pt x="3046" y="173"/>
                  </a:lnTo>
                  <a:lnTo>
                    <a:pt x="2845" y="101"/>
                  </a:lnTo>
                  <a:lnTo>
                    <a:pt x="2635" y="46"/>
                  </a:lnTo>
                  <a:lnTo>
                    <a:pt x="2526" y="28"/>
                  </a:lnTo>
                  <a:lnTo>
                    <a:pt x="2417" y="18"/>
                  </a:lnTo>
                  <a:lnTo>
                    <a:pt x="2307" y="9"/>
                  </a:lnTo>
                  <a:lnTo>
                    <a:pt x="2198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1947637" y="3265334"/>
              <a:ext cx="54460" cy="81348"/>
            </a:xfrm>
            <a:custGeom>
              <a:rect b="b" l="l" r="r" t="t"/>
              <a:pathLst>
                <a:path extrusionOk="0" h="1186" w="794">
                  <a:moveTo>
                    <a:pt x="228" y="0"/>
                  </a:moveTo>
                  <a:lnTo>
                    <a:pt x="0" y="18"/>
                  </a:lnTo>
                  <a:lnTo>
                    <a:pt x="18" y="192"/>
                  </a:lnTo>
                  <a:lnTo>
                    <a:pt x="55" y="356"/>
                  </a:lnTo>
                  <a:lnTo>
                    <a:pt x="119" y="520"/>
                  </a:lnTo>
                  <a:lnTo>
                    <a:pt x="192" y="675"/>
                  </a:lnTo>
                  <a:lnTo>
                    <a:pt x="292" y="821"/>
                  </a:lnTo>
                  <a:lnTo>
                    <a:pt x="401" y="948"/>
                  </a:lnTo>
                  <a:lnTo>
                    <a:pt x="529" y="1076"/>
                  </a:lnTo>
                  <a:lnTo>
                    <a:pt x="666" y="1185"/>
                  </a:lnTo>
                  <a:lnTo>
                    <a:pt x="793" y="994"/>
                  </a:lnTo>
                  <a:lnTo>
                    <a:pt x="675" y="903"/>
                  </a:lnTo>
                  <a:lnTo>
                    <a:pt x="565" y="802"/>
                  </a:lnTo>
                  <a:lnTo>
                    <a:pt x="474" y="684"/>
                  </a:lnTo>
                  <a:lnTo>
                    <a:pt x="392" y="556"/>
                  </a:lnTo>
                  <a:lnTo>
                    <a:pt x="328" y="429"/>
                  </a:lnTo>
                  <a:lnTo>
                    <a:pt x="283" y="292"/>
                  </a:lnTo>
                  <a:lnTo>
                    <a:pt x="246" y="146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2067051" y="3444832"/>
              <a:ext cx="192738" cy="141364"/>
            </a:xfrm>
            <a:custGeom>
              <a:rect b="b" l="l" r="r" t="t"/>
              <a:pathLst>
                <a:path extrusionOk="0" h="2061" w="2810">
                  <a:moveTo>
                    <a:pt x="1" y="0"/>
                  </a:moveTo>
                  <a:lnTo>
                    <a:pt x="1" y="137"/>
                  </a:lnTo>
                  <a:lnTo>
                    <a:pt x="19" y="283"/>
                  </a:lnTo>
                  <a:lnTo>
                    <a:pt x="37" y="420"/>
                  </a:lnTo>
                  <a:lnTo>
                    <a:pt x="74" y="556"/>
                  </a:lnTo>
                  <a:lnTo>
                    <a:pt x="110" y="657"/>
                  </a:lnTo>
                  <a:lnTo>
                    <a:pt x="147" y="757"/>
                  </a:lnTo>
                  <a:lnTo>
                    <a:pt x="183" y="848"/>
                  </a:lnTo>
                  <a:lnTo>
                    <a:pt x="229" y="939"/>
                  </a:lnTo>
                  <a:lnTo>
                    <a:pt x="283" y="1030"/>
                  </a:lnTo>
                  <a:lnTo>
                    <a:pt x="338" y="1122"/>
                  </a:lnTo>
                  <a:lnTo>
                    <a:pt x="466" y="1295"/>
                  </a:lnTo>
                  <a:lnTo>
                    <a:pt x="612" y="1450"/>
                  </a:lnTo>
                  <a:lnTo>
                    <a:pt x="776" y="1587"/>
                  </a:lnTo>
                  <a:lnTo>
                    <a:pt x="949" y="1714"/>
                  </a:lnTo>
                  <a:lnTo>
                    <a:pt x="1049" y="1769"/>
                  </a:lnTo>
                  <a:lnTo>
                    <a:pt x="1141" y="1824"/>
                  </a:lnTo>
                  <a:lnTo>
                    <a:pt x="1259" y="1879"/>
                  </a:lnTo>
                  <a:lnTo>
                    <a:pt x="1378" y="1924"/>
                  </a:lnTo>
                  <a:lnTo>
                    <a:pt x="1505" y="1970"/>
                  </a:lnTo>
                  <a:lnTo>
                    <a:pt x="1624" y="1997"/>
                  </a:lnTo>
                  <a:lnTo>
                    <a:pt x="1752" y="2024"/>
                  </a:lnTo>
                  <a:lnTo>
                    <a:pt x="1879" y="2043"/>
                  </a:lnTo>
                  <a:lnTo>
                    <a:pt x="1998" y="2061"/>
                  </a:lnTo>
                  <a:lnTo>
                    <a:pt x="2125" y="2061"/>
                  </a:lnTo>
                  <a:lnTo>
                    <a:pt x="2299" y="2052"/>
                  </a:lnTo>
                  <a:lnTo>
                    <a:pt x="2472" y="2034"/>
                  </a:lnTo>
                  <a:lnTo>
                    <a:pt x="2645" y="1997"/>
                  </a:lnTo>
                  <a:lnTo>
                    <a:pt x="2809" y="1942"/>
                  </a:lnTo>
                  <a:lnTo>
                    <a:pt x="2727" y="1723"/>
                  </a:lnTo>
                  <a:lnTo>
                    <a:pt x="2554" y="1778"/>
                  </a:lnTo>
                  <a:lnTo>
                    <a:pt x="2372" y="1815"/>
                  </a:lnTo>
                  <a:lnTo>
                    <a:pt x="2180" y="1833"/>
                  </a:lnTo>
                  <a:lnTo>
                    <a:pt x="1989" y="1824"/>
                  </a:lnTo>
                  <a:lnTo>
                    <a:pt x="1806" y="1806"/>
                  </a:lnTo>
                  <a:lnTo>
                    <a:pt x="1615" y="1760"/>
                  </a:lnTo>
                  <a:lnTo>
                    <a:pt x="1432" y="1696"/>
                  </a:lnTo>
                  <a:lnTo>
                    <a:pt x="1250" y="1614"/>
                  </a:lnTo>
                  <a:lnTo>
                    <a:pt x="1077" y="1523"/>
                  </a:lnTo>
                  <a:lnTo>
                    <a:pt x="922" y="1404"/>
                  </a:lnTo>
                  <a:lnTo>
                    <a:pt x="776" y="1286"/>
                  </a:lnTo>
                  <a:lnTo>
                    <a:pt x="648" y="1149"/>
                  </a:lnTo>
                  <a:lnTo>
                    <a:pt x="530" y="994"/>
                  </a:lnTo>
                  <a:lnTo>
                    <a:pt x="438" y="839"/>
                  </a:lnTo>
                  <a:lnTo>
                    <a:pt x="356" y="666"/>
                  </a:lnTo>
                  <a:lnTo>
                    <a:pt x="293" y="492"/>
                  </a:lnTo>
                  <a:lnTo>
                    <a:pt x="265" y="374"/>
                  </a:lnTo>
                  <a:lnTo>
                    <a:pt x="247" y="246"/>
                  </a:lnTo>
                  <a:lnTo>
                    <a:pt x="229" y="11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1934468" y="3527962"/>
              <a:ext cx="182106" cy="117083"/>
            </a:xfrm>
            <a:custGeom>
              <a:rect b="b" l="l" r="r" t="t"/>
              <a:pathLst>
                <a:path extrusionOk="0" h="1707" w="2655">
                  <a:moveTo>
                    <a:pt x="2645" y="1"/>
                  </a:moveTo>
                  <a:lnTo>
                    <a:pt x="2417" y="28"/>
                  </a:lnTo>
                  <a:lnTo>
                    <a:pt x="2426" y="156"/>
                  </a:lnTo>
                  <a:lnTo>
                    <a:pt x="2426" y="284"/>
                  </a:lnTo>
                  <a:lnTo>
                    <a:pt x="2408" y="402"/>
                  </a:lnTo>
                  <a:lnTo>
                    <a:pt x="2381" y="530"/>
                  </a:lnTo>
                  <a:lnTo>
                    <a:pt x="2344" y="648"/>
                  </a:lnTo>
                  <a:lnTo>
                    <a:pt x="2289" y="767"/>
                  </a:lnTo>
                  <a:lnTo>
                    <a:pt x="2235" y="876"/>
                  </a:lnTo>
                  <a:lnTo>
                    <a:pt x="2162" y="977"/>
                  </a:lnTo>
                  <a:lnTo>
                    <a:pt x="2071" y="1077"/>
                  </a:lnTo>
                  <a:lnTo>
                    <a:pt x="1979" y="1159"/>
                  </a:lnTo>
                  <a:lnTo>
                    <a:pt x="1888" y="1241"/>
                  </a:lnTo>
                  <a:lnTo>
                    <a:pt x="1779" y="1305"/>
                  </a:lnTo>
                  <a:lnTo>
                    <a:pt x="1669" y="1360"/>
                  </a:lnTo>
                  <a:lnTo>
                    <a:pt x="1551" y="1405"/>
                  </a:lnTo>
                  <a:lnTo>
                    <a:pt x="1423" y="1442"/>
                  </a:lnTo>
                  <a:lnTo>
                    <a:pt x="1305" y="1460"/>
                  </a:lnTo>
                  <a:lnTo>
                    <a:pt x="1140" y="1469"/>
                  </a:lnTo>
                  <a:lnTo>
                    <a:pt x="985" y="1460"/>
                  </a:lnTo>
                  <a:lnTo>
                    <a:pt x="830" y="1432"/>
                  </a:lnTo>
                  <a:lnTo>
                    <a:pt x="685" y="1387"/>
                  </a:lnTo>
                  <a:lnTo>
                    <a:pt x="539" y="1323"/>
                  </a:lnTo>
                  <a:lnTo>
                    <a:pt x="411" y="1241"/>
                  </a:lnTo>
                  <a:lnTo>
                    <a:pt x="283" y="1150"/>
                  </a:lnTo>
                  <a:lnTo>
                    <a:pt x="174" y="1031"/>
                  </a:lnTo>
                  <a:lnTo>
                    <a:pt x="1" y="1186"/>
                  </a:lnTo>
                  <a:lnTo>
                    <a:pt x="110" y="1305"/>
                  </a:lnTo>
                  <a:lnTo>
                    <a:pt x="238" y="1405"/>
                  </a:lnTo>
                  <a:lnTo>
                    <a:pt x="374" y="1496"/>
                  </a:lnTo>
                  <a:lnTo>
                    <a:pt x="520" y="1569"/>
                  </a:lnTo>
                  <a:lnTo>
                    <a:pt x="666" y="1624"/>
                  </a:lnTo>
                  <a:lnTo>
                    <a:pt x="821" y="1670"/>
                  </a:lnTo>
                  <a:lnTo>
                    <a:pt x="976" y="1697"/>
                  </a:lnTo>
                  <a:lnTo>
                    <a:pt x="1140" y="1706"/>
                  </a:lnTo>
                  <a:lnTo>
                    <a:pt x="1232" y="1697"/>
                  </a:lnTo>
                  <a:lnTo>
                    <a:pt x="1332" y="1688"/>
                  </a:lnTo>
                  <a:lnTo>
                    <a:pt x="1478" y="1670"/>
                  </a:lnTo>
                  <a:lnTo>
                    <a:pt x="1624" y="1624"/>
                  </a:lnTo>
                  <a:lnTo>
                    <a:pt x="1761" y="1569"/>
                  </a:lnTo>
                  <a:lnTo>
                    <a:pt x="1888" y="1505"/>
                  </a:lnTo>
                  <a:lnTo>
                    <a:pt x="2016" y="1423"/>
                  </a:lnTo>
                  <a:lnTo>
                    <a:pt x="2134" y="1332"/>
                  </a:lnTo>
                  <a:lnTo>
                    <a:pt x="2244" y="1232"/>
                  </a:lnTo>
                  <a:lnTo>
                    <a:pt x="2335" y="1122"/>
                  </a:lnTo>
                  <a:lnTo>
                    <a:pt x="2426" y="995"/>
                  </a:lnTo>
                  <a:lnTo>
                    <a:pt x="2499" y="867"/>
                  </a:lnTo>
                  <a:lnTo>
                    <a:pt x="2563" y="730"/>
                  </a:lnTo>
                  <a:lnTo>
                    <a:pt x="2609" y="594"/>
                  </a:lnTo>
                  <a:lnTo>
                    <a:pt x="2636" y="448"/>
                  </a:lnTo>
                  <a:lnTo>
                    <a:pt x="2654" y="302"/>
                  </a:lnTo>
                  <a:lnTo>
                    <a:pt x="2654" y="147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1875070" y="3763154"/>
              <a:ext cx="206456" cy="212698"/>
            </a:xfrm>
            <a:custGeom>
              <a:rect b="b" l="l" r="r" t="t"/>
              <a:pathLst>
                <a:path extrusionOk="0" h="3101" w="3010">
                  <a:moveTo>
                    <a:pt x="2025" y="0"/>
                  </a:moveTo>
                  <a:lnTo>
                    <a:pt x="1897" y="10"/>
                  </a:lnTo>
                  <a:lnTo>
                    <a:pt x="1769" y="19"/>
                  </a:lnTo>
                  <a:lnTo>
                    <a:pt x="1651" y="46"/>
                  </a:lnTo>
                  <a:lnTo>
                    <a:pt x="1523" y="73"/>
                  </a:lnTo>
                  <a:lnTo>
                    <a:pt x="1405" y="110"/>
                  </a:lnTo>
                  <a:lnTo>
                    <a:pt x="1286" y="155"/>
                  </a:lnTo>
                  <a:lnTo>
                    <a:pt x="1168" y="210"/>
                  </a:lnTo>
                  <a:lnTo>
                    <a:pt x="1058" y="265"/>
                  </a:lnTo>
                  <a:lnTo>
                    <a:pt x="876" y="383"/>
                  </a:lnTo>
                  <a:lnTo>
                    <a:pt x="712" y="511"/>
                  </a:lnTo>
                  <a:lnTo>
                    <a:pt x="566" y="657"/>
                  </a:lnTo>
                  <a:lnTo>
                    <a:pt x="429" y="812"/>
                  </a:lnTo>
                  <a:lnTo>
                    <a:pt x="320" y="976"/>
                  </a:lnTo>
                  <a:lnTo>
                    <a:pt x="219" y="1149"/>
                  </a:lnTo>
                  <a:lnTo>
                    <a:pt x="137" y="1332"/>
                  </a:lnTo>
                  <a:lnTo>
                    <a:pt x="73" y="1523"/>
                  </a:lnTo>
                  <a:lnTo>
                    <a:pt x="28" y="1715"/>
                  </a:lnTo>
                  <a:lnTo>
                    <a:pt x="9" y="1915"/>
                  </a:lnTo>
                  <a:lnTo>
                    <a:pt x="0" y="2116"/>
                  </a:lnTo>
                  <a:lnTo>
                    <a:pt x="9" y="2317"/>
                  </a:lnTo>
                  <a:lnTo>
                    <a:pt x="46" y="2517"/>
                  </a:lnTo>
                  <a:lnTo>
                    <a:pt x="101" y="2718"/>
                  </a:lnTo>
                  <a:lnTo>
                    <a:pt x="174" y="2909"/>
                  </a:lnTo>
                  <a:lnTo>
                    <a:pt x="265" y="3101"/>
                  </a:lnTo>
                  <a:lnTo>
                    <a:pt x="465" y="2991"/>
                  </a:lnTo>
                  <a:lnTo>
                    <a:pt x="383" y="2818"/>
                  </a:lnTo>
                  <a:lnTo>
                    <a:pt x="320" y="2645"/>
                  </a:lnTo>
                  <a:lnTo>
                    <a:pt x="274" y="2472"/>
                  </a:lnTo>
                  <a:lnTo>
                    <a:pt x="237" y="2289"/>
                  </a:lnTo>
                  <a:lnTo>
                    <a:pt x="228" y="2107"/>
                  </a:lnTo>
                  <a:lnTo>
                    <a:pt x="237" y="1934"/>
                  </a:lnTo>
                  <a:lnTo>
                    <a:pt x="256" y="1760"/>
                  </a:lnTo>
                  <a:lnTo>
                    <a:pt x="301" y="1587"/>
                  </a:lnTo>
                  <a:lnTo>
                    <a:pt x="356" y="1414"/>
                  </a:lnTo>
                  <a:lnTo>
                    <a:pt x="420" y="1250"/>
                  </a:lnTo>
                  <a:lnTo>
                    <a:pt x="511" y="1095"/>
                  </a:lnTo>
                  <a:lnTo>
                    <a:pt x="611" y="949"/>
                  </a:lnTo>
                  <a:lnTo>
                    <a:pt x="730" y="812"/>
                  </a:lnTo>
                  <a:lnTo>
                    <a:pt x="867" y="684"/>
                  </a:lnTo>
                  <a:lnTo>
                    <a:pt x="1013" y="575"/>
                  </a:lnTo>
                  <a:lnTo>
                    <a:pt x="1168" y="465"/>
                  </a:lnTo>
                  <a:lnTo>
                    <a:pt x="1268" y="420"/>
                  </a:lnTo>
                  <a:lnTo>
                    <a:pt x="1377" y="365"/>
                  </a:lnTo>
                  <a:lnTo>
                    <a:pt x="1478" y="329"/>
                  </a:lnTo>
                  <a:lnTo>
                    <a:pt x="1587" y="292"/>
                  </a:lnTo>
                  <a:lnTo>
                    <a:pt x="1696" y="265"/>
                  </a:lnTo>
                  <a:lnTo>
                    <a:pt x="1806" y="247"/>
                  </a:lnTo>
                  <a:lnTo>
                    <a:pt x="1915" y="238"/>
                  </a:lnTo>
                  <a:lnTo>
                    <a:pt x="2034" y="228"/>
                  </a:lnTo>
                  <a:lnTo>
                    <a:pt x="2143" y="228"/>
                  </a:lnTo>
                  <a:lnTo>
                    <a:pt x="2253" y="238"/>
                  </a:lnTo>
                  <a:lnTo>
                    <a:pt x="2362" y="256"/>
                  </a:lnTo>
                  <a:lnTo>
                    <a:pt x="2472" y="274"/>
                  </a:lnTo>
                  <a:lnTo>
                    <a:pt x="2581" y="301"/>
                  </a:lnTo>
                  <a:lnTo>
                    <a:pt x="2690" y="338"/>
                  </a:lnTo>
                  <a:lnTo>
                    <a:pt x="2800" y="374"/>
                  </a:lnTo>
                  <a:lnTo>
                    <a:pt x="2900" y="429"/>
                  </a:lnTo>
                  <a:lnTo>
                    <a:pt x="3010" y="219"/>
                  </a:lnTo>
                  <a:lnTo>
                    <a:pt x="2891" y="165"/>
                  </a:lnTo>
                  <a:lnTo>
                    <a:pt x="2772" y="119"/>
                  </a:lnTo>
                  <a:lnTo>
                    <a:pt x="2645" y="82"/>
                  </a:lnTo>
                  <a:lnTo>
                    <a:pt x="2526" y="46"/>
                  </a:lnTo>
                  <a:lnTo>
                    <a:pt x="2399" y="28"/>
                  </a:lnTo>
                  <a:lnTo>
                    <a:pt x="2271" y="10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2035775" y="3835104"/>
              <a:ext cx="81416" cy="100759"/>
            </a:xfrm>
            <a:custGeom>
              <a:rect b="b" l="l" r="r" t="t"/>
              <a:pathLst>
                <a:path extrusionOk="0" h="1469" w="1187">
                  <a:moveTo>
                    <a:pt x="28" y="0"/>
                  </a:moveTo>
                  <a:lnTo>
                    <a:pt x="1" y="228"/>
                  </a:lnTo>
                  <a:lnTo>
                    <a:pt x="110" y="246"/>
                  </a:lnTo>
                  <a:lnTo>
                    <a:pt x="211" y="274"/>
                  </a:lnTo>
                  <a:lnTo>
                    <a:pt x="311" y="310"/>
                  </a:lnTo>
                  <a:lnTo>
                    <a:pt x="402" y="356"/>
                  </a:lnTo>
                  <a:lnTo>
                    <a:pt x="493" y="420"/>
                  </a:lnTo>
                  <a:lnTo>
                    <a:pt x="575" y="483"/>
                  </a:lnTo>
                  <a:lnTo>
                    <a:pt x="648" y="556"/>
                  </a:lnTo>
                  <a:lnTo>
                    <a:pt x="712" y="638"/>
                  </a:lnTo>
                  <a:lnTo>
                    <a:pt x="776" y="720"/>
                  </a:lnTo>
                  <a:lnTo>
                    <a:pt x="831" y="812"/>
                  </a:lnTo>
                  <a:lnTo>
                    <a:pt x="876" y="912"/>
                  </a:lnTo>
                  <a:lnTo>
                    <a:pt x="913" y="1012"/>
                  </a:lnTo>
                  <a:lnTo>
                    <a:pt x="931" y="1113"/>
                  </a:lnTo>
                  <a:lnTo>
                    <a:pt x="949" y="1222"/>
                  </a:lnTo>
                  <a:lnTo>
                    <a:pt x="958" y="1331"/>
                  </a:lnTo>
                  <a:lnTo>
                    <a:pt x="949" y="1450"/>
                  </a:lnTo>
                  <a:lnTo>
                    <a:pt x="1177" y="1468"/>
                  </a:lnTo>
                  <a:lnTo>
                    <a:pt x="1186" y="1331"/>
                  </a:lnTo>
                  <a:lnTo>
                    <a:pt x="1177" y="1204"/>
                  </a:lnTo>
                  <a:lnTo>
                    <a:pt x="1159" y="1067"/>
                  </a:lnTo>
                  <a:lnTo>
                    <a:pt x="1132" y="948"/>
                  </a:lnTo>
                  <a:lnTo>
                    <a:pt x="1086" y="821"/>
                  </a:lnTo>
                  <a:lnTo>
                    <a:pt x="1031" y="702"/>
                  </a:lnTo>
                  <a:lnTo>
                    <a:pt x="967" y="593"/>
                  </a:lnTo>
                  <a:lnTo>
                    <a:pt x="894" y="492"/>
                  </a:lnTo>
                  <a:lnTo>
                    <a:pt x="812" y="392"/>
                  </a:lnTo>
                  <a:lnTo>
                    <a:pt x="721" y="310"/>
                  </a:lnTo>
                  <a:lnTo>
                    <a:pt x="621" y="228"/>
                  </a:lnTo>
                  <a:lnTo>
                    <a:pt x="511" y="155"/>
                  </a:lnTo>
                  <a:lnTo>
                    <a:pt x="402" y="100"/>
                  </a:lnTo>
                  <a:lnTo>
                    <a:pt x="284" y="55"/>
                  </a:lnTo>
                  <a:lnTo>
                    <a:pt x="156" y="1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2100866" y="3658075"/>
              <a:ext cx="142667" cy="142667"/>
            </a:xfrm>
            <a:custGeom>
              <a:rect b="b" l="l" r="r" t="t"/>
              <a:pathLst>
                <a:path extrusionOk="0" h="2080" w="2080">
                  <a:moveTo>
                    <a:pt x="0" y="1"/>
                  </a:moveTo>
                  <a:lnTo>
                    <a:pt x="0" y="228"/>
                  </a:lnTo>
                  <a:lnTo>
                    <a:pt x="192" y="238"/>
                  </a:lnTo>
                  <a:lnTo>
                    <a:pt x="374" y="265"/>
                  </a:lnTo>
                  <a:lnTo>
                    <a:pt x="556" y="311"/>
                  </a:lnTo>
                  <a:lnTo>
                    <a:pt x="721" y="374"/>
                  </a:lnTo>
                  <a:lnTo>
                    <a:pt x="885" y="456"/>
                  </a:lnTo>
                  <a:lnTo>
                    <a:pt x="1040" y="548"/>
                  </a:lnTo>
                  <a:lnTo>
                    <a:pt x="1176" y="657"/>
                  </a:lnTo>
                  <a:lnTo>
                    <a:pt x="1313" y="776"/>
                  </a:lnTo>
                  <a:lnTo>
                    <a:pt x="1432" y="903"/>
                  </a:lnTo>
                  <a:lnTo>
                    <a:pt x="1532" y="1049"/>
                  </a:lnTo>
                  <a:lnTo>
                    <a:pt x="1632" y="1195"/>
                  </a:lnTo>
                  <a:lnTo>
                    <a:pt x="1705" y="1359"/>
                  </a:lnTo>
                  <a:lnTo>
                    <a:pt x="1769" y="1532"/>
                  </a:lnTo>
                  <a:lnTo>
                    <a:pt x="1815" y="1706"/>
                  </a:lnTo>
                  <a:lnTo>
                    <a:pt x="1842" y="1888"/>
                  </a:lnTo>
                  <a:lnTo>
                    <a:pt x="1851" y="2080"/>
                  </a:lnTo>
                  <a:lnTo>
                    <a:pt x="2079" y="2080"/>
                  </a:lnTo>
                  <a:lnTo>
                    <a:pt x="2070" y="1870"/>
                  </a:lnTo>
                  <a:lnTo>
                    <a:pt x="2043" y="1660"/>
                  </a:lnTo>
                  <a:lnTo>
                    <a:pt x="1988" y="1459"/>
                  </a:lnTo>
                  <a:lnTo>
                    <a:pt x="1915" y="1268"/>
                  </a:lnTo>
                  <a:lnTo>
                    <a:pt x="1833" y="1086"/>
                  </a:lnTo>
                  <a:lnTo>
                    <a:pt x="1724" y="921"/>
                  </a:lnTo>
                  <a:lnTo>
                    <a:pt x="1605" y="757"/>
                  </a:lnTo>
                  <a:lnTo>
                    <a:pt x="1477" y="611"/>
                  </a:lnTo>
                  <a:lnTo>
                    <a:pt x="1322" y="475"/>
                  </a:lnTo>
                  <a:lnTo>
                    <a:pt x="1167" y="356"/>
                  </a:lnTo>
                  <a:lnTo>
                    <a:pt x="994" y="256"/>
                  </a:lnTo>
                  <a:lnTo>
                    <a:pt x="812" y="165"/>
                  </a:lnTo>
                  <a:lnTo>
                    <a:pt x="620" y="92"/>
                  </a:lnTo>
                  <a:lnTo>
                    <a:pt x="420" y="46"/>
                  </a:lnTo>
                  <a:lnTo>
                    <a:pt x="219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1929461" y="3688118"/>
              <a:ext cx="82651" cy="82582"/>
            </a:xfrm>
            <a:custGeom>
              <a:rect b="b" l="l" r="r" t="t"/>
              <a:pathLst>
                <a:path extrusionOk="0" h="1204" w="1205">
                  <a:moveTo>
                    <a:pt x="1" y="0"/>
                  </a:moveTo>
                  <a:lnTo>
                    <a:pt x="1" y="237"/>
                  </a:lnTo>
                  <a:lnTo>
                    <a:pt x="101" y="237"/>
                  </a:lnTo>
                  <a:lnTo>
                    <a:pt x="201" y="256"/>
                  </a:lnTo>
                  <a:lnTo>
                    <a:pt x="292" y="274"/>
                  </a:lnTo>
                  <a:lnTo>
                    <a:pt x="384" y="310"/>
                  </a:lnTo>
                  <a:lnTo>
                    <a:pt x="466" y="347"/>
                  </a:lnTo>
                  <a:lnTo>
                    <a:pt x="548" y="401"/>
                  </a:lnTo>
                  <a:lnTo>
                    <a:pt x="621" y="456"/>
                  </a:lnTo>
                  <a:lnTo>
                    <a:pt x="685" y="520"/>
                  </a:lnTo>
                  <a:lnTo>
                    <a:pt x="748" y="584"/>
                  </a:lnTo>
                  <a:lnTo>
                    <a:pt x="803" y="657"/>
                  </a:lnTo>
                  <a:lnTo>
                    <a:pt x="858" y="739"/>
                  </a:lnTo>
                  <a:lnTo>
                    <a:pt x="894" y="821"/>
                  </a:lnTo>
                  <a:lnTo>
                    <a:pt x="931" y="912"/>
                  </a:lnTo>
                  <a:lnTo>
                    <a:pt x="949" y="1003"/>
                  </a:lnTo>
                  <a:lnTo>
                    <a:pt x="967" y="1104"/>
                  </a:lnTo>
                  <a:lnTo>
                    <a:pt x="967" y="1204"/>
                  </a:lnTo>
                  <a:lnTo>
                    <a:pt x="1204" y="1204"/>
                  </a:lnTo>
                  <a:lnTo>
                    <a:pt x="1195" y="1076"/>
                  </a:lnTo>
                  <a:lnTo>
                    <a:pt x="1177" y="958"/>
                  </a:lnTo>
                  <a:lnTo>
                    <a:pt x="1150" y="848"/>
                  </a:lnTo>
                  <a:lnTo>
                    <a:pt x="1104" y="739"/>
                  </a:lnTo>
                  <a:lnTo>
                    <a:pt x="1058" y="629"/>
                  </a:lnTo>
                  <a:lnTo>
                    <a:pt x="995" y="529"/>
                  </a:lnTo>
                  <a:lnTo>
                    <a:pt x="931" y="438"/>
                  </a:lnTo>
                  <a:lnTo>
                    <a:pt x="849" y="356"/>
                  </a:lnTo>
                  <a:lnTo>
                    <a:pt x="767" y="274"/>
                  </a:lnTo>
                  <a:lnTo>
                    <a:pt x="675" y="210"/>
                  </a:lnTo>
                  <a:lnTo>
                    <a:pt x="575" y="146"/>
                  </a:lnTo>
                  <a:lnTo>
                    <a:pt x="466" y="101"/>
                  </a:lnTo>
                  <a:lnTo>
                    <a:pt x="356" y="55"/>
                  </a:lnTo>
                  <a:lnTo>
                    <a:pt x="247" y="28"/>
                  </a:lnTo>
                  <a:lnTo>
                    <a:pt x="128" y="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8"/>
            <p:cNvSpPr/>
            <p:nvPr/>
          </p:nvSpPr>
          <p:spPr>
            <a:xfrm>
              <a:off x="2122129" y="3295307"/>
              <a:ext cx="65092" cy="100759"/>
            </a:xfrm>
            <a:custGeom>
              <a:rect b="b" l="l" r="r" t="t"/>
              <a:pathLst>
                <a:path extrusionOk="0" h="1469" w="949">
                  <a:moveTo>
                    <a:pt x="885" y="1"/>
                  </a:moveTo>
                  <a:lnTo>
                    <a:pt x="775" y="37"/>
                  </a:lnTo>
                  <a:lnTo>
                    <a:pt x="666" y="83"/>
                  </a:lnTo>
                  <a:lnTo>
                    <a:pt x="566" y="138"/>
                  </a:lnTo>
                  <a:lnTo>
                    <a:pt x="465" y="210"/>
                  </a:lnTo>
                  <a:lnTo>
                    <a:pt x="383" y="283"/>
                  </a:lnTo>
                  <a:lnTo>
                    <a:pt x="301" y="365"/>
                  </a:lnTo>
                  <a:lnTo>
                    <a:pt x="228" y="457"/>
                  </a:lnTo>
                  <a:lnTo>
                    <a:pt x="164" y="557"/>
                  </a:lnTo>
                  <a:lnTo>
                    <a:pt x="110" y="666"/>
                  </a:lnTo>
                  <a:lnTo>
                    <a:pt x="64" y="776"/>
                  </a:lnTo>
                  <a:lnTo>
                    <a:pt x="28" y="885"/>
                  </a:lnTo>
                  <a:lnTo>
                    <a:pt x="9" y="1004"/>
                  </a:lnTo>
                  <a:lnTo>
                    <a:pt x="0" y="1122"/>
                  </a:lnTo>
                  <a:lnTo>
                    <a:pt x="0" y="1232"/>
                  </a:lnTo>
                  <a:lnTo>
                    <a:pt x="18" y="1350"/>
                  </a:lnTo>
                  <a:lnTo>
                    <a:pt x="46" y="1469"/>
                  </a:lnTo>
                  <a:lnTo>
                    <a:pt x="265" y="1405"/>
                  </a:lnTo>
                  <a:lnTo>
                    <a:pt x="246" y="1314"/>
                  </a:lnTo>
                  <a:lnTo>
                    <a:pt x="228" y="1223"/>
                  </a:lnTo>
                  <a:lnTo>
                    <a:pt x="228" y="1122"/>
                  </a:lnTo>
                  <a:lnTo>
                    <a:pt x="237" y="1031"/>
                  </a:lnTo>
                  <a:lnTo>
                    <a:pt x="256" y="940"/>
                  </a:lnTo>
                  <a:lnTo>
                    <a:pt x="283" y="849"/>
                  </a:lnTo>
                  <a:lnTo>
                    <a:pt x="319" y="758"/>
                  </a:lnTo>
                  <a:lnTo>
                    <a:pt x="365" y="676"/>
                  </a:lnTo>
                  <a:lnTo>
                    <a:pt x="411" y="593"/>
                  </a:lnTo>
                  <a:lnTo>
                    <a:pt x="474" y="520"/>
                  </a:lnTo>
                  <a:lnTo>
                    <a:pt x="538" y="448"/>
                  </a:lnTo>
                  <a:lnTo>
                    <a:pt x="611" y="393"/>
                  </a:lnTo>
                  <a:lnTo>
                    <a:pt x="684" y="338"/>
                  </a:lnTo>
                  <a:lnTo>
                    <a:pt x="766" y="293"/>
                  </a:lnTo>
                  <a:lnTo>
                    <a:pt x="857" y="256"/>
                  </a:lnTo>
                  <a:lnTo>
                    <a:pt x="949" y="229"/>
                  </a:lnTo>
                  <a:lnTo>
                    <a:pt x="885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1950724" y="3897589"/>
              <a:ext cx="38205" cy="130801"/>
            </a:xfrm>
            <a:custGeom>
              <a:rect b="b" l="l" r="r" t="t"/>
              <a:pathLst>
                <a:path extrusionOk="0" h="1907" w="557">
                  <a:moveTo>
                    <a:pt x="393" y="1"/>
                  </a:moveTo>
                  <a:lnTo>
                    <a:pt x="302" y="101"/>
                  </a:lnTo>
                  <a:lnTo>
                    <a:pt x="220" y="211"/>
                  </a:lnTo>
                  <a:lnTo>
                    <a:pt x="156" y="320"/>
                  </a:lnTo>
                  <a:lnTo>
                    <a:pt x="101" y="448"/>
                  </a:lnTo>
                  <a:lnTo>
                    <a:pt x="55" y="566"/>
                  </a:lnTo>
                  <a:lnTo>
                    <a:pt x="28" y="694"/>
                  </a:lnTo>
                  <a:lnTo>
                    <a:pt x="10" y="822"/>
                  </a:lnTo>
                  <a:lnTo>
                    <a:pt x="1" y="949"/>
                  </a:lnTo>
                  <a:lnTo>
                    <a:pt x="10" y="1077"/>
                  </a:lnTo>
                  <a:lnTo>
                    <a:pt x="28" y="1205"/>
                  </a:lnTo>
                  <a:lnTo>
                    <a:pt x="55" y="1332"/>
                  </a:lnTo>
                  <a:lnTo>
                    <a:pt x="101" y="1460"/>
                  </a:lnTo>
                  <a:lnTo>
                    <a:pt x="156" y="1578"/>
                  </a:lnTo>
                  <a:lnTo>
                    <a:pt x="220" y="1697"/>
                  </a:lnTo>
                  <a:lnTo>
                    <a:pt x="302" y="1806"/>
                  </a:lnTo>
                  <a:lnTo>
                    <a:pt x="393" y="1907"/>
                  </a:lnTo>
                  <a:lnTo>
                    <a:pt x="557" y="1743"/>
                  </a:lnTo>
                  <a:lnTo>
                    <a:pt x="475" y="1661"/>
                  </a:lnTo>
                  <a:lnTo>
                    <a:pt x="411" y="1569"/>
                  </a:lnTo>
                  <a:lnTo>
                    <a:pt x="356" y="1469"/>
                  </a:lnTo>
                  <a:lnTo>
                    <a:pt x="311" y="1369"/>
                  </a:lnTo>
                  <a:lnTo>
                    <a:pt x="274" y="1268"/>
                  </a:lnTo>
                  <a:lnTo>
                    <a:pt x="247" y="1168"/>
                  </a:lnTo>
                  <a:lnTo>
                    <a:pt x="238" y="1059"/>
                  </a:lnTo>
                  <a:lnTo>
                    <a:pt x="229" y="949"/>
                  </a:lnTo>
                  <a:lnTo>
                    <a:pt x="238" y="849"/>
                  </a:lnTo>
                  <a:lnTo>
                    <a:pt x="247" y="740"/>
                  </a:lnTo>
                  <a:lnTo>
                    <a:pt x="274" y="630"/>
                  </a:lnTo>
                  <a:lnTo>
                    <a:pt x="311" y="530"/>
                  </a:lnTo>
                  <a:lnTo>
                    <a:pt x="356" y="429"/>
                  </a:lnTo>
                  <a:lnTo>
                    <a:pt x="411" y="338"/>
                  </a:lnTo>
                  <a:lnTo>
                    <a:pt x="484" y="247"/>
                  </a:lnTo>
                  <a:lnTo>
                    <a:pt x="557" y="165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1938858" y="3249010"/>
              <a:ext cx="33198" cy="33883"/>
            </a:xfrm>
            <a:custGeom>
              <a:rect b="b" l="l" r="r" t="t"/>
              <a:pathLst>
                <a:path extrusionOk="0" h="494" w="484">
                  <a:moveTo>
                    <a:pt x="238" y="1"/>
                  </a:moveTo>
                  <a:lnTo>
                    <a:pt x="192" y="10"/>
                  </a:lnTo>
                  <a:lnTo>
                    <a:pt x="146" y="19"/>
                  </a:lnTo>
                  <a:lnTo>
                    <a:pt x="101" y="47"/>
                  </a:lnTo>
                  <a:lnTo>
                    <a:pt x="64" y="74"/>
                  </a:lnTo>
                  <a:lnTo>
                    <a:pt x="37" y="110"/>
                  </a:lnTo>
                  <a:lnTo>
                    <a:pt x="19" y="156"/>
                  </a:lnTo>
                  <a:lnTo>
                    <a:pt x="0" y="202"/>
                  </a:lnTo>
                  <a:lnTo>
                    <a:pt x="0" y="247"/>
                  </a:lnTo>
                  <a:lnTo>
                    <a:pt x="0" y="302"/>
                  </a:lnTo>
                  <a:lnTo>
                    <a:pt x="19" y="347"/>
                  </a:lnTo>
                  <a:lnTo>
                    <a:pt x="37" y="384"/>
                  </a:lnTo>
                  <a:lnTo>
                    <a:pt x="64" y="420"/>
                  </a:lnTo>
                  <a:lnTo>
                    <a:pt x="101" y="448"/>
                  </a:lnTo>
                  <a:lnTo>
                    <a:pt x="146" y="475"/>
                  </a:lnTo>
                  <a:lnTo>
                    <a:pt x="192" y="493"/>
                  </a:lnTo>
                  <a:lnTo>
                    <a:pt x="292" y="493"/>
                  </a:lnTo>
                  <a:lnTo>
                    <a:pt x="338" y="475"/>
                  </a:lnTo>
                  <a:lnTo>
                    <a:pt x="383" y="448"/>
                  </a:lnTo>
                  <a:lnTo>
                    <a:pt x="420" y="420"/>
                  </a:lnTo>
                  <a:lnTo>
                    <a:pt x="447" y="384"/>
                  </a:lnTo>
                  <a:lnTo>
                    <a:pt x="466" y="347"/>
                  </a:lnTo>
                  <a:lnTo>
                    <a:pt x="484" y="302"/>
                  </a:lnTo>
                  <a:lnTo>
                    <a:pt x="484" y="247"/>
                  </a:lnTo>
                  <a:lnTo>
                    <a:pt x="484" y="202"/>
                  </a:lnTo>
                  <a:lnTo>
                    <a:pt x="466" y="156"/>
                  </a:lnTo>
                  <a:lnTo>
                    <a:pt x="447" y="110"/>
                  </a:lnTo>
                  <a:lnTo>
                    <a:pt x="420" y="74"/>
                  </a:lnTo>
                  <a:lnTo>
                    <a:pt x="383" y="47"/>
                  </a:lnTo>
                  <a:lnTo>
                    <a:pt x="338" y="19"/>
                  </a:lnTo>
                  <a:lnTo>
                    <a:pt x="292" y="1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2117739" y="3379123"/>
              <a:ext cx="33815" cy="33883"/>
            </a:xfrm>
            <a:custGeom>
              <a:rect b="b" l="l" r="r" t="t"/>
              <a:pathLst>
                <a:path extrusionOk="0" h="494" w="493">
                  <a:moveTo>
                    <a:pt x="247" y="1"/>
                  </a:moveTo>
                  <a:lnTo>
                    <a:pt x="201" y="10"/>
                  </a:lnTo>
                  <a:lnTo>
                    <a:pt x="155" y="19"/>
                  </a:lnTo>
                  <a:lnTo>
                    <a:pt x="110" y="46"/>
                  </a:lnTo>
                  <a:lnTo>
                    <a:pt x="73" y="74"/>
                  </a:lnTo>
                  <a:lnTo>
                    <a:pt x="46" y="110"/>
                  </a:lnTo>
                  <a:lnTo>
                    <a:pt x="28" y="147"/>
                  </a:lnTo>
                  <a:lnTo>
                    <a:pt x="10" y="201"/>
                  </a:lnTo>
                  <a:lnTo>
                    <a:pt x="0" y="247"/>
                  </a:lnTo>
                  <a:lnTo>
                    <a:pt x="10" y="292"/>
                  </a:lnTo>
                  <a:lnTo>
                    <a:pt x="28" y="338"/>
                  </a:lnTo>
                  <a:lnTo>
                    <a:pt x="46" y="384"/>
                  </a:lnTo>
                  <a:lnTo>
                    <a:pt x="73" y="420"/>
                  </a:lnTo>
                  <a:lnTo>
                    <a:pt x="110" y="447"/>
                  </a:lnTo>
                  <a:lnTo>
                    <a:pt x="155" y="475"/>
                  </a:lnTo>
                  <a:lnTo>
                    <a:pt x="201" y="484"/>
                  </a:lnTo>
                  <a:lnTo>
                    <a:pt x="247" y="493"/>
                  </a:lnTo>
                  <a:lnTo>
                    <a:pt x="301" y="484"/>
                  </a:lnTo>
                  <a:lnTo>
                    <a:pt x="347" y="475"/>
                  </a:lnTo>
                  <a:lnTo>
                    <a:pt x="383" y="447"/>
                  </a:lnTo>
                  <a:lnTo>
                    <a:pt x="420" y="420"/>
                  </a:lnTo>
                  <a:lnTo>
                    <a:pt x="456" y="384"/>
                  </a:lnTo>
                  <a:lnTo>
                    <a:pt x="475" y="338"/>
                  </a:lnTo>
                  <a:lnTo>
                    <a:pt x="493" y="292"/>
                  </a:lnTo>
                  <a:lnTo>
                    <a:pt x="493" y="247"/>
                  </a:lnTo>
                  <a:lnTo>
                    <a:pt x="493" y="201"/>
                  </a:lnTo>
                  <a:lnTo>
                    <a:pt x="475" y="147"/>
                  </a:lnTo>
                  <a:lnTo>
                    <a:pt x="456" y="110"/>
                  </a:lnTo>
                  <a:lnTo>
                    <a:pt x="420" y="74"/>
                  </a:lnTo>
                  <a:lnTo>
                    <a:pt x="383" y="46"/>
                  </a:lnTo>
                  <a:lnTo>
                    <a:pt x="347" y="19"/>
                  </a:lnTo>
                  <a:lnTo>
                    <a:pt x="301" y="10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2003880" y="3516096"/>
              <a:ext cx="33883" cy="33815"/>
            </a:xfrm>
            <a:custGeom>
              <a:rect b="b" l="l" r="r" t="t"/>
              <a:pathLst>
                <a:path extrusionOk="0" h="493" w="494">
                  <a:moveTo>
                    <a:pt x="247" y="1"/>
                  </a:moveTo>
                  <a:lnTo>
                    <a:pt x="201" y="10"/>
                  </a:lnTo>
                  <a:lnTo>
                    <a:pt x="156" y="28"/>
                  </a:lnTo>
                  <a:lnTo>
                    <a:pt x="110" y="46"/>
                  </a:lnTo>
                  <a:lnTo>
                    <a:pt x="74" y="74"/>
                  </a:lnTo>
                  <a:lnTo>
                    <a:pt x="46" y="110"/>
                  </a:lnTo>
                  <a:lnTo>
                    <a:pt x="19" y="156"/>
                  </a:lnTo>
                  <a:lnTo>
                    <a:pt x="10" y="201"/>
                  </a:lnTo>
                  <a:lnTo>
                    <a:pt x="1" y="247"/>
                  </a:lnTo>
                  <a:lnTo>
                    <a:pt x="10" y="302"/>
                  </a:lnTo>
                  <a:lnTo>
                    <a:pt x="19" y="347"/>
                  </a:lnTo>
                  <a:lnTo>
                    <a:pt x="46" y="384"/>
                  </a:lnTo>
                  <a:lnTo>
                    <a:pt x="74" y="420"/>
                  </a:lnTo>
                  <a:lnTo>
                    <a:pt x="110" y="457"/>
                  </a:lnTo>
                  <a:lnTo>
                    <a:pt x="156" y="475"/>
                  </a:lnTo>
                  <a:lnTo>
                    <a:pt x="201" y="493"/>
                  </a:lnTo>
                  <a:lnTo>
                    <a:pt x="302" y="493"/>
                  </a:lnTo>
                  <a:lnTo>
                    <a:pt x="347" y="475"/>
                  </a:lnTo>
                  <a:lnTo>
                    <a:pt x="384" y="457"/>
                  </a:lnTo>
                  <a:lnTo>
                    <a:pt x="420" y="420"/>
                  </a:lnTo>
                  <a:lnTo>
                    <a:pt x="457" y="384"/>
                  </a:lnTo>
                  <a:lnTo>
                    <a:pt x="475" y="347"/>
                  </a:lnTo>
                  <a:lnTo>
                    <a:pt x="493" y="302"/>
                  </a:lnTo>
                  <a:lnTo>
                    <a:pt x="493" y="247"/>
                  </a:lnTo>
                  <a:lnTo>
                    <a:pt x="493" y="201"/>
                  </a:lnTo>
                  <a:lnTo>
                    <a:pt x="475" y="156"/>
                  </a:lnTo>
                  <a:lnTo>
                    <a:pt x="457" y="110"/>
                  </a:lnTo>
                  <a:lnTo>
                    <a:pt x="420" y="74"/>
                  </a:lnTo>
                  <a:lnTo>
                    <a:pt x="384" y="46"/>
                  </a:lnTo>
                  <a:lnTo>
                    <a:pt x="347" y="28"/>
                  </a:lnTo>
                  <a:lnTo>
                    <a:pt x="302" y="10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1925071" y="3586125"/>
              <a:ext cx="33883" cy="33883"/>
            </a:xfrm>
            <a:custGeom>
              <a:rect b="b" l="l" r="r" t="t"/>
              <a:pathLst>
                <a:path extrusionOk="0" h="494" w="494">
                  <a:moveTo>
                    <a:pt x="247" y="1"/>
                  </a:moveTo>
                  <a:lnTo>
                    <a:pt x="192" y="10"/>
                  </a:lnTo>
                  <a:lnTo>
                    <a:pt x="147" y="19"/>
                  </a:lnTo>
                  <a:lnTo>
                    <a:pt x="110" y="46"/>
                  </a:lnTo>
                  <a:lnTo>
                    <a:pt x="74" y="74"/>
                  </a:lnTo>
                  <a:lnTo>
                    <a:pt x="37" y="110"/>
                  </a:lnTo>
                  <a:lnTo>
                    <a:pt x="19" y="147"/>
                  </a:lnTo>
                  <a:lnTo>
                    <a:pt x="1" y="201"/>
                  </a:lnTo>
                  <a:lnTo>
                    <a:pt x="1" y="247"/>
                  </a:lnTo>
                  <a:lnTo>
                    <a:pt x="1" y="293"/>
                  </a:lnTo>
                  <a:lnTo>
                    <a:pt x="19" y="338"/>
                  </a:lnTo>
                  <a:lnTo>
                    <a:pt x="37" y="384"/>
                  </a:lnTo>
                  <a:lnTo>
                    <a:pt x="74" y="420"/>
                  </a:lnTo>
                  <a:lnTo>
                    <a:pt x="110" y="448"/>
                  </a:lnTo>
                  <a:lnTo>
                    <a:pt x="147" y="475"/>
                  </a:lnTo>
                  <a:lnTo>
                    <a:pt x="192" y="484"/>
                  </a:lnTo>
                  <a:lnTo>
                    <a:pt x="247" y="493"/>
                  </a:lnTo>
                  <a:lnTo>
                    <a:pt x="293" y="484"/>
                  </a:lnTo>
                  <a:lnTo>
                    <a:pt x="338" y="475"/>
                  </a:lnTo>
                  <a:lnTo>
                    <a:pt x="384" y="448"/>
                  </a:lnTo>
                  <a:lnTo>
                    <a:pt x="420" y="420"/>
                  </a:lnTo>
                  <a:lnTo>
                    <a:pt x="448" y="384"/>
                  </a:lnTo>
                  <a:lnTo>
                    <a:pt x="475" y="338"/>
                  </a:lnTo>
                  <a:lnTo>
                    <a:pt x="484" y="293"/>
                  </a:lnTo>
                  <a:lnTo>
                    <a:pt x="493" y="247"/>
                  </a:lnTo>
                  <a:lnTo>
                    <a:pt x="484" y="201"/>
                  </a:lnTo>
                  <a:lnTo>
                    <a:pt x="475" y="147"/>
                  </a:lnTo>
                  <a:lnTo>
                    <a:pt x="448" y="110"/>
                  </a:lnTo>
                  <a:lnTo>
                    <a:pt x="420" y="74"/>
                  </a:lnTo>
                  <a:lnTo>
                    <a:pt x="384" y="46"/>
                  </a:lnTo>
                  <a:lnTo>
                    <a:pt x="338" y="19"/>
                  </a:lnTo>
                  <a:lnTo>
                    <a:pt x="293" y="10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2057655" y="3427273"/>
              <a:ext cx="33883" cy="33883"/>
            </a:xfrm>
            <a:custGeom>
              <a:rect b="b" l="l" r="r" t="t"/>
              <a:pathLst>
                <a:path extrusionOk="0" h="494" w="494">
                  <a:moveTo>
                    <a:pt x="247" y="1"/>
                  </a:moveTo>
                  <a:lnTo>
                    <a:pt x="202" y="10"/>
                  </a:lnTo>
                  <a:lnTo>
                    <a:pt x="156" y="28"/>
                  </a:lnTo>
                  <a:lnTo>
                    <a:pt x="110" y="46"/>
                  </a:lnTo>
                  <a:lnTo>
                    <a:pt x="74" y="74"/>
                  </a:lnTo>
                  <a:lnTo>
                    <a:pt x="47" y="110"/>
                  </a:lnTo>
                  <a:lnTo>
                    <a:pt x="19" y="156"/>
                  </a:lnTo>
                  <a:lnTo>
                    <a:pt x="10" y="201"/>
                  </a:lnTo>
                  <a:lnTo>
                    <a:pt x="1" y="256"/>
                  </a:lnTo>
                  <a:lnTo>
                    <a:pt x="10" y="302"/>
                  </a:lnTo>
                  <a:lnTo>
                    <a:pt x="19" y="347"/>
                  </a:lnTo>
                  <a:lnTo>
                    <a:pt x="47" y="393"/>
                  </a:lnTo>
                  <a:lnTo>
                    <a:pt x="74" y="429"/>
                  </a:lnTo>
                  <a:lnTo>
                    <a:pt x="110" y="457"/>
                  </a:lnTo>
                  <a:lnTo>
                    <a:pt x="156" y="475"/>
                  </a:lnTo>
                  <a:lnTo>
                    <a:pt x="202" y="493"/>
                  </a:lnTo>
                  <a:lnTo>
                    <a:pt x="302" y="493"/>
                  </a:lnTo>
                  <a:lnTo>
                    <a:pt x="348" y="475"/>
                  </a:lnTo>
                  <a:lnTo>
                    <a:pt x="384" y="457"/>
                  </a:lnTo>
                  <a:lnTo>
                    <a:pt x="420" y="429"/>
                  </a:lnTo>
                  <a:lnTo>
                    <a:pt x="457" y="393"/>
                  </a:lnTo>
                  <a:lnTo>
                    <a:pt x="475" y="347"/>
                  </a:lnTo>
                  <a:lnTo>
                    <a:pt x="493" y="302"/>
                  </a:lnTo>
                  <a:lnTo>
                    <a:pt x="493" y="256"/>
                  </a:lnTo>
                  <a:lnTo>
                    <a:pt x="493" y="201"/>
                  </a:lnTo>
                  <a:lnTo>
                    <a:pt x="475" y="156"/>
                  </a:lnTo>
                  <a:lnTo>
                    <a:pt x="457" y="110"/>
                  </a:lnTo>
                  <a:lnTo>
                    <a:pt x="420" y="74"/>
                  </a:lnTo>
                  <a:lnTo>
                    <a:pt x="384" y="46"/>
                  </a:lnTo>
                  <a:lnTo>
                    <a:pt x="348" y="28"/>
                  </a:lnTo>
                  <a:lnTo>
                    <a:pt x="302" y="10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2083924" y="3649296"/>
              <a:ext cx="33883" cy="33883"/>
            </a:xfrm>
            <a:custGeom>
              <a:rect b="b" l="l" r="r" t="t"/>
              <a:pathLst>
                <a:path extrusionOk="0" h="494" w="494">
                  <a:moveTo>
                    <a:pt x="202" y="1"/>
                  </a:moveTo>
                  <a:lnTo>
                    <a:pt x="156" y="19"/>
                  </a:lnTo>
                  <a:lnTo>
                    <a:pt x="110" y="37"/>
                  </a:lnTo>
                  <a:lnTo>
                    <a:pt x="74" y="74"/>
                  </a:lnTo>
                  <a:lnTo>
                    <a:pt x="47" y="110"/>
                  </a:lnTo>
                  <a:lnTo>
                    <a:pt x="28" y="147"/>
                  </a:lnTo>
                  <a:lnTo>
                    <a:pt x="10" y="192"/>
                  </a:lnTo>
                  <a:lnTo>
                    <a:pt x="1" y="247"/>
                  </a:lnTo>
                  <a:lnTo>
                    <a:pt x="10" y="293"/>
                  </a:lnTo>
                  <a:lnTo>
                    <a:pt x="28" y="338"/>
                  </a:lnTo>
                  <a:lnTo>
                    <a:pt x="47" y="384"/>
                  </a:lnTo>
                  <a:lnTo>
                    <a:pt x="74" y="420"/>
                  </a:lnTo>
                  <a:lnTo>
                    <a:pt x="110" y="448"/>
                  </a:lnTo>
                  <a:lnTo>
                    <a:pt x="156" y="475"/>
                  </a:lnTo>
                  <a:lnTo>
                    <a:pt x="202" y="484"/>
                  </a:lnTo>
                  <a:lnTo>
                    <a:pt x="247" y="493"/>
                  </a:lnTo>
                  <a:lnTo>
                    <a:pt x="302" y="484"/>
                  </a:lnTo>
                  <a:lnTo>
                    <a:pt x="347" y="475"/>
                  </a:lnTo>
                  <a:lnTo>
                    <a:pt x="393" y="448"/>
                  </a:lnTo>
                  <a:lnTo>
                    <a:pt x="430" y="420"/>
                  </a:lnTo>
                  <a:lnTo>
                    <a:pt x="457" y="384"/>
                  </a:lnTo>
                  <a:lnTo>
                    <a:pt x="475" y="338"/>
                  </a:lnTo>
                  <a:lnTo>
                    <a:pt x="493" y="293"/>
                  </a:lnTo>
                  <a:lnTo>
                    <a:pt x="493" y="247"/>
                  </a:lnTo>
                  <a:lnTo>
                    <a:pt x="493" y="192"/>
                  </a:lnTo>
                  <a:lnTo>
                    <a:pt x="475" y="147"/>
                  </a:lnTo>
                  <a:lnTo>
                    <a:pt x="457" y="110"/>
                  </a:lnTo>
                  <a:lnTo>
                    <a:pt x="430" y="74"/>
                  </a:lnTo>
                  <a:lnTo>
                    <a:pt x="393" y="37"/>
                  </a:lnTo>
                  <a:lnTo>
                    <a:pt x="347" y="19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2057037" y="3767544"/>
              <a:ext cx="33883" cy="33815"/>
            </a:xfrm>
            <a:custGeom>
              <a:rect b="b" l="l" r="r" t="t"/>
              <a:pathLst>
                <a:path extrusionOk="0" h="493" w="494">
                  <a:moveTo>
                    <a:pt x="247" y="0"/>
                  </a:moveTo>
                  <a:lnTo>
                    <a:pt x="192" y="9"/>
                  </a:lnTo>
                  <a:lnTo>
                    <a:pt x="147" y="18"/>
                  </a:lnTo>
                  <a:lnTo>
                    <a:pt x="110" y="46"/>
                  </a:lnTo>
                  <a:lnTo>
                    <a:pt x="74" y="73"/>
                  </a:lnTo>
                  <a:lnTo>
                    <a:pt x="46" y="110"/>
                  </a:lnTo>
                  <a:lnTo>
                    <a:pt x="19" y="146"/>
                  </a:lnTo>
                  <a:lnTo>
                    <a:pt x="10" y="201"/>
                  </a:lnTo>
                  <a:lnTo>
                    <a:pt x="1" y="246"/>
                  </a:lnTo>
                  <a:lnTo>
                    <a:pt x="10" y="292"/>
                  </a:lnTo>
                  <a:lnTo>
                    <a:pt x="19" y="338"/>
                  </a:lnTo>
                  <a:lnTo>
                    <a:pt x="46" y="383"/>
                  </a:lnTo>
                  <a:lnTo>
                    <a:pt x="74" y="420"/>
                  </a:lnTo>
                  <a:lnTo>
                    <a:pt x="110" y="447"/>
                  </a:lnTo>
                  <a:lnTo>
                    <a:pt x="147" y="474"/>
                  </a:lnTo>
                  <a:lnTo>
                    <a:pt x="192" y="484"/>
                  </a:lnTo>
                  <a:lnTo>
                    <a:pt x="247" y="493"/>
                  </a:lnTo>
                  <a:lnTo>
                    <a:pt x="293" y="484"/>
                  </a:lnTo>
                  <a:lnTo>
                    <a:pt x="338" y="474"/>
                  </a:lnTo>
                  <a:lnTo>
                    <a:pt x="384" y="447"/>
                  </a:lnTo>
                  <a:lnTo>
                    <a:pt x="420" y="420"/>
                  </a:lnTo>
                  <a:lnTo>
                    <a:pt x="448" y="383"/>
                  </a:lnTo>
                  <a:lnTo>
                    <a:pt x="475" y="338"/>
                  </a:lnTo>
                  <a:lnTo>
                    <a:pt x="484" y="292"/>
                  </a:lnTo>
                  <a:lnTo>
                    <a:pt x="493" y="246"/>
                  </a:lnTo>
                  <a:lnTo>
                    <a:pt x="484" y="201"/>
                  </a:lnTo>
                  <a:lnTo>
                    <a:pt x="475" y="146"/>
                  </a:lnTo>
                  <a:lnTo>
                    <a:pt x="448" y="110"/>
                  </a:lnTo>
                  <a:lnTo>
                    <a:pt x="420" y="73"/>
                  </a:lnTo>
                  <a:lnTo>
                    <a:pt x="384" y="46"/>
                  </a:lnTo>
                  <a:lnTo>
                    <a:pt x="338" y="18"/>
                  </a:lnTo>
                  <a:lnTo>
                    <a:pt x="293" y="9"/>
                  </a:lnTo>
                  <a:lnTo>
                    <a:pt x="247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2021439" y="3826325"/>
              <a:ext cx="33815" cy="33815"/>
            </a:xfrm>
            <a:custGeom>
              <a:rect b="b" l="l" r="r" t="t"/>
              <a:pathLst>
                <a:path extrusionOk="0" h="493" w="493">
                  <a:moveTo>
                    <a:pt x="201" y="0"/>
                  </a:moveTo>
                  <a:lnTo>
                    <a:pt x="155" y="19"/>
                  </a:lnTo>
                  <a:lnTo>
                    <a:pt x="110" y="37"/>
                  </a:lnTo>
                  <a:lnTo>
                    <a:pt x="73" y="73"/>
                  </a:lnTo>
                  <a:lnTo>
                    <a:pt x="46" y="110"/>
                  </a:lnTo>
                  <a:lnTo>
                    <a:pt x="18" y="146"/>
                  </a:lnTo>
                  <a:lnTo>
                    <a:pt x="9" y="192"/>
                  </a:lnTo>
                  <a:lnTo>
                    <a:pt x="0" y="247"/>
                  </a:lnTo>
                  <a:lnTo>
                    <a:pt x="9" y="292"/>
                  </a:lnTo>
                  <a:lnTo>
                    <a:pt x="18" y="338"/>
                  </a:lnTo>
                  <a:lnTo>
                    <a:pt x="46" y="383"/>
                  </a:lnTo>
                  <a:lnTo>
                    <a:pt x="73" y="420"/>
                  </a:lnTo>
                  <a:lnTo>
                    <a:pt x="110" y="447"/>
                  </a:lnTo>
                  <a:lnTo>
                    <a:pt x="155" y="475"/>
                  </a:lnTo>
                  <a:lnTo>
                    <a:pt x="201" y="484"/>
                  </a:lnTo>
                  <a:lnTo>
                    <a:pt x="246" y="493"/>
                  </a:lnTo>
                  <a:lnTo>
                    <a:pt x="292" y="484"/>
                  </a:lnTo>
                  <a:lnTo>
                    <a:pt x="347" y="475"/>
                  </a:lnTo>
                  <a:lnTo>
                    <a:pt x="383" y="447"/>
                  </a:lnTo>
                  <a:lnTo>
                    <a:pt x="420" y="420"/>
                  </a:lnTo>
                  <a:lnTo>
                    <a:pt x="447" y="383"/>
                  </a:lnTo>
                  <a:lnTo>
                    <a:pt x="474" y="338"/>
                  </a:lnTo>
                  <a:lnTo>
                    <a:pt x="483" y="292"/>
                  </a:lnTo>
                  <a:lnTo>
                    <a:pt x="493" y="247"/>
                  </a:lnTo>
                  <a:lnTo>
                    <a:pt x="483" y="192"/>
                  </a:lnTo>
                  <a:lnTo>
                    <a:pt x="474" y="146"/>
                  </a:lnTo>
                  <a:lnTo>
                    <a:pt x="447" y="110"/>
                  </a:lnTo>
                  <a:lnTo>
                    <a:pt x="420" y="73"/>
                  </a:lnTo>
                  <a:lnTo>
                    <a:pt x="383" y="37"/>
                  </a:lnTo>
                  <a:lnTo>
                    <a:pt x="347" y="19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8"/>
            <p:cNvSpPr/>
            <p:nvPr/>
          </p:nvSpPr>
          <p:spPr>
            <a:xfrm>
              <a:off x="1963276" y="3888878"/>
              <a:ext cx="33815" cy="33815"/>
            </a:xfrm>
            <a:custGeom>
              <a:rect b="b" l="l" r="r" t="t"/>
              <a:pathLst>
                <a:path extrusionOk="0" h="493" w="493">
                  <a:moveTo>
                    <a:pt x="246" y="0"/>
                  </a:moveTo>
                  <a:lnTo>
                    <a:pt x="201" y="9"/>
                  </a:lnTo>
                  <a:lnTo>
                    <a:pt x="155" y="18"/>
                  </a:lnTo>
                  <a:lnTo>
                    <a:pt x="110" y="46"/>
                  </a:lnTo>
                  <a:lnTo>
                    <a:pt x="73" y="73"/>
                  </a:lnTo>
                  <a:lnTo>
                    <a:pt x="46" y="110"/>
                  </a:lnTo>
                  <a:lnTo>
                    <a:pt x="18" y="155"/>
                  </a:lnTo>
                  <a:lnTo>
                    <a:pt x="9" y="201"/>
                  </a:lnTo>
                  <a:lnTo>
                    <a:pt x="0" y="246"/>
                  </a:lnTo>
                  <a:lnTo>
                    <a:pt x="9" y="301"/>
                  </a:lnTo>
                  <a:lnTo>
                    <a:pt x="18" y="347"/>
                  </a:lnTo>
                  <a:lnTo>
                    <a:pt x="46" y="383"/>
                  </a:lnTo>
                  <a:lnTo>
                    <a:pt x="73" y="420"/>
                  </a:lnTo>
                  <a:lnTo>
                    <a:pt x="110" y="456"/>
                  </a:lnTo>
                  <a:lnTo>
                    <a:pt x="155" y="474"/>
                  </a:lnTo>
                  <a:lnTo>
                    <a:pt x="201" y="493"/>
                  </a:lnTo>
                  <a:lnTo>
                    <a:pt x="301" y="493"/>
                  </a:lnTo>
                  <a:lnTo>
                    <a:pt x="347" y="474"/>
                  </a:lnTo>
                  <a:lnTo>
                    <a:pt x="383" y="456"/>
                  </a:lnTo>
                  <a:lnTo>
                    <a:pt x="420" y="420"/>
                  </a:lnTo>
                  <a:lnTo>
                    <a:pt x="456" y="383"/>
                  </a:lnTo>
                  <a:lnTo>
                    <a:pt x="474" y="347"/>
                  </a:lnTo>
                  <a:lnTo>
                    <a:pt x="492" y="301"/>
                  </a:lnTo>
                  <a:lnTo>
                    <a:pt x="492" y="246"/>
                  </a:lnTo>
                  <a:lnTo>
                    <a:pt x="492" y="201"/>
                  </a:lnTo>
                  <a:lnTo>
                    <a:pt x="474" y="155"/>
                  </a:lnTo>
                  <a:lnTo>
                    <a:pt x="456" y="110"/>
                  </a:lnTo>
                  <a:lnTo>
                    <a:pt x="420" y="73"/>
                  </a:lnTo>
                  <a:lnTo>
                    <a:pt x="383" y="46"/>
                  </a:lnTo>
                  <a:lnTo>
                    <a:pt x="347" y="18"/>
                  </a:lnTo>
                  <a:lnTo>
                    <a:pt x="301" y="9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1915743" y="3679338"/>
              <a:ext cx="33815" cy="33815"/>
            </a:xfrm>
            <a:custGeom>
              <a:rect b="b" l="l" r="r" t="t"/>
              <a:pathLst>
                <a:path extrusionOk="0" h="493" w="493">
                  <a:moveTo>
                    <a:pt x="201" y="1"/>
                  </a:moveTo>
                  <a:lnTo>
                    <a:pt x="155" y="19"/>
                  </a:lnTo>
                  <a:lnTo>
                    <a:pt x="109" y="46"/>
                  </a:lnTo>
                  <a:lnTo>
                    <a:pt x="73" y="73"/>
                  </a:lnTo>
                  <a:lnTo>
                    <a:pt x="46" y="110"/>
                  </a:lnTo>
                  <a:lnTo>
                    <a:pt x="18" y="146"/>
                  </a:lnTo>
                  <a:lnTo>
                    <a:pt x="9" y="201"/>
                  </a:lnTo>
                  <a:lnTo>
                    <a:pt x="0" y="247"/>
                  </a:lnTo>
                  <a:lnTo>
                    <a:pt x="9" y="292"/>
                  </a:lnTo>
                  <a:lnTo>
                    <a:pt x="18" y="338"/>
                  </a:lnTo>
                  <a:lnTo>
                    <a:pt x="46" y="384"/>
                  </a:lnTo>
                  <a:lnTo>
                    <a:pt x="73" y="420"/>
                  </a:lnTo>
                  <a:lnTo>
                    <a:pt x="109" y="447"/>
                  </a:lnTo>
                  <a:lnTo>
                    <a:pt x="155" y="475"/>
                  </a:lnTo>
                  <a:lnTo>
                    <a:pt x="201" y="484"/>
                  </a:lnTo>
                  <a:lnTo>
                    <a:pt x="246" y="493"/>
                  </a:lnTo>
                  <a:lnTo>
                    <a:pt x="301" y="484"/>
                  </a:lnTo>
                  <a:lnTo>
                    <a:pt x="347" y="475"/>
                  </a:lnTo>
                  <a:lnTo>
                    <a:pt x="383" y="447"/>
                  </a:lnTo>
                  <a:lnTo>
                    <a:pt x="420" y="420"/>
                  </a:lnTo>
                  <a:lnTo>
                    <a:pt x="456" y="384"/>
                  </a:lnTo>
                  <a:lnTo>
                    <a:pt x="474" y="338"/>
                  </a:lnTo>
                  <a:lnTo>
                    <a:pt x="492" y="292"/>
                  </a:lnTo>
                  <a:lnTo>
                    <a:pt x="492" y="247"/>
                  </a:lnTo>
                  <a:lnTo>
                    <a:pt x="492" y="201"/>
                  </a:lnTo>
                  <a:lnTo>
                    <a:pt x="474" y="146"/>
                  </a:lnTo>
                  <a:lnTo>
                    <a:pt x="456" y="110"/>
                  </a:lnTo>
                  <a:lnTo>
                    <a:pt x="420" y="73"/>
                  </a:lnTo>
                  <a:lnTo>
                    <a:pt x="383" y="46"/>
                  </a:lnTo>
                  <a:lnTo>
                    <a:pt x="347" y="1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4F5F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2474198" y="3569252"/>
              <a:ext cx="45750" cy="53226"/>
            </a:xfrm>
            <a:custGeom>
              <a:rect b="b" l="l" r="r" t="t"/>
              <a:pathLst>
                <a:path extrusionOk="0" h="776" w="667">
                  <a:moveTo>
                    <a:pt x="1" y="1"/>
                  </a:moveTo>
                  <a:lnTo>
                    <a:pt x="1" y="302"/>
                  </a:lnTo>
                  <a:lnTo>
                    <a:pt x="329" y="375"/>
                  </a:lnTo>
                  <a:lnTo>
                    <a:pt x="1" y="475"/>
                  </a:lnTo>
                  <a:lnTo>
                    <a:pt x="1" y="776"/>
                  </a:lnTo>
                  <a:lnTo>
                    <a:pt x="667" y="530"/>
                  </a:lnTo>
                  <a:lnTo>
                    <a:pt x="667" y="2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8"/>
            <p:cNvSpPr/>
            <p:nvPr/>
          </p:nvSpPr>
          <p:spPr>
            <a:xfrm>
              <a:off x="2474198" y="3915765"/>
              <a:ext cx="45750" cy="53226"/>
            </a:xfrm>
            <a:custGeom>
              <a:rect b="b" l="l" r="r" t="t"/>
              <a:pathLst>
                <a:path extrusionOk="0" h="776" w="667">
                  <a:moveTo>
                    <a:pt x="1" y="0"/>
                  </a:moveTo>
                  <a:lnTo>
                    <a:pt x="1" y="301"/>
                  </a:lnTo>
                  <a:lnTo>
                    <a:pt x="329" y="383"/>
                  </a:lnTo>
                  <a:lnTo>
                    <a:pt x="1" y="475"/>
                  </a:lnTo>
                  <a:lnTo>
                    <a:pt x="1" y="775"/>
                  </a:lnTo>
                  <a:lnTo>
                    <a:pt x="667" y="538"/>
                  </a:lnTo>
                  <a:lnTo>
                    <a:pt x="667" y="2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8"/>
            <p:cNvSpPr/>
            <p:nvPr/>
          </p:nvSpPr>
          <p:spPr>
            <a:xfrm>
              <a:off x="2474198" y="4031475"/>
              <a:ext cx="45750" cy="53226"/>
            </a:xfrm>
            <a:custGeom>
              <a:rect b="b" l="l" r="r" t="t"/>
              <a:pathLst>
                <a:path extrusionOk="0" h="776" w="667">
                  <a:moveTo>
                    <a:pt x="1" y="0"/>
                  </a:moveTo>
                  <a:lnTo>
                    <a:pt x="1" y="301"/>
                  </a:lnTo>
                  <a:lnTo>
                    <a:pt x="329" y="374"/>
                  </a:lnTo>
                  <a:lnTo>
                    <a:pt x="1" y="474"/>
                  </a:lnTo>
                  <a:lnTo>
                    <a:pt x="1" y="775"/>
                  </a:lnTo>
                  <a:lnTo>
                    <a:pt x="667" y="529"/>
                  </a:lnTo>
                  <a:lnTo>
                    <a:pt x="667" y="2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2552390" y="3684345"/>
              <a:ext cx="45750" cy="53843"/>
            </a:xfrm>
            <a:custGeom>
              <a:rect b="b" l="l" r="r" t="t"/>
              <a:pathLst>
                <a:path extrusionOk="0" h="785" w="667">
                  <a:moveTo>
                    <a:pt x="1" y="0"/>
                  </a:moveTo>
                  <a:lnTo>
                    <a:pt x="1" y="311"/>
                  </a:lnTo>
                  <a:lnTo>
                    <a:pt x="329" y="383"/>
                  </a:lnTo>
                  <a:lnTo>
                    <a:pt x="1" y="475"/>
                  </a:lnTo>
                  <a:lnTo>
                    <a:pt x="1" y="785"/>
                  </a:lnTo>
                  <a:lnTo>
                    <a:pt x="666" y="538"/>
                  </a:lnTo>
                  <a:lnTo>
                    <a:pt x="666" y="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2552390" y="3800055"/>
              <a:ext cx="45750" cy="53226"/>
            </a:xfrm>
            <a:custGeom>
              <a:rect b="b" l="l" r="r" t="t"/>
              <a:pathLst>
                <a:path extrusionOk="0" h="776" w="667">
                  <a:moveTo>
                    <a:pt x="1" y="0"/>
                  </a:moveTo>
                  <a:lnTo>
                    <a:pt x="1" y="301"/>
                  </a:lnTo>
                  <a:lnTo>
                    <a:pt x="329" y="383"/>
                  </a:lnTo>
                  <a:lnTo>
                    <a:pt x="1" y="475"/>
                  </a:lnTo>
                  <a:lnTo>
                    <a:pt x="1" y="776"/>
                  </a:lnTo>
                  <a:lnTo>
                    <a:pt x="666" y="538"/>
                  </a:lnTo>
                  <a:lnTo>
                    <a:pt x="666" y="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2552390" y="3568018"/>
              <a:ext cx="735628" cy="55078"/>
            </a:xfrm>
            <a:custGeom>
              <a:rect b="b" l="l" r="r" t="t"/>
              <a:pathLst>
                <a:path extrusionOk="0" h="803" w="10725">
                  <a:moveTo>
                    <a:pt x="1" y="0"/>
                  </a:moveTo>
                  <a:lnTo>
                    <a:pt x="1" y="803"/>
                  </a:lnTo>
                  <a:lnTo>
                    <a:pt x="10724" y="803"/>
                  </a:lnTo>
                  <a:lnTo>
                    <a:pt x="107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2634354" y="3683728"/>
              <a:ext cx="238350" cy="55078"/>
            </a:xfrm>
            <a:custGeom>
              <a:rect b="b" l="l" r="r" t="t"/>
              <a:pathLst>
                <a:path extrusionOk="0" h="803" w="3475">
                  <a:moveTo>
                    <a:pt x="0" y="0"/>
                  </a:moveTo>
                  <a:lnTo>
                    <a:pt x="0" y="803"/>
                  </a:lnTo>
                  <a:lnTo>
                    <a:pt x="3475" y="803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2634354" y="3799438"/>
              <a:ext cx="653663" cy="55078"/>
            </a:xfrm>
            <a:custGeom>
              <a:rect b="b" l="l" r="r" t="t"/>
              <a:pathLst>
                <a:path extrusionOk="0" h="803" w="9530">
                  <a:moveTo>
                    <a:pt x="0" y="0"/>
                  </a:moveTo>
                  <a:lnTo>
                    <a:pt x="0" y="803"/>
                  </a:lnTo>
                  <a:lnTo>
                    <a:pt x="9529" y="803"/>
                  </a:lnTo>
                  <a:lnTo>
                    <a:pt x="95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2552390" y="4030240"/>
              <a:ext cx="735628" cy="55078"/>
            </a:xfrm>
            <a:custGeom>
              <a:rect b="b" l="l" r="r" t="t"/>
              <a:pathLst>
                <a:path extrusionOk="0" h="803" w="10725">
                  <a:moveTo>
                    <a:pt x="1" y="0"/>
                  </a:moveTo>
                  <a:lnTo>
                    <a:pt x="1" y="802"/>
                  </a:lnTo>
                  <a:lnTo>
                    <a:pt x="10724" y="802"/>
                  </a:lnTo>
                  <a:lnTo>
                    <a:pt x="107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2551773" y="3915148"/>
              <a:ext cx="736245" cy="55078"/>
            </a:xfrm>
            <a:custGeom>
              <a:rect b="b" l="l" r="r" t="t"/>
              <a:pathLst>
                <a:path extrusionOk="0" h="803" w="10734">
                  <a:moveTo>
                    <a:pt x="1" y="0"/>
                  </a:moveTo>
                  <a:lnTo>
                    <a:pt x="1" y="803"/>
                  </a:lnTo>
                  <a:lnTo>
                    <a:pt x="10733" y="803"/>
                  </a:lnTo>
                  <a:lnTo>
                    <a:pt x="107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2474198" y="3339753"/>
              <a:ext cx="45750" cy="53226"/>
            </a:xfrm>
            <a:custGeom>
              <a:rect b="b" l="l" r="r" t="t"/>
              <a:pathLst>
                <a:path extrusionOk="0" h="776" w="667">
                  <a:moveTo>
                    <a:pt x="1" y="0"/>
                  </a:moveTo>
                  <a:lnTo>
                    <a:pt x="1" y="301"/>
                  </a:lnTo>
                  <a:lnTo>
                    <a:pt x="329" y="374"/>
                  </a:lnTo>
                  <a:lnTo>
                    <a:pt x="1" y="474"/>
                  </a:lnTo>
                  <a:lnTo>
                    <a:pt x="1" y="775"/>
                  </a:lnTo>
                  <a:lnTo>
                    <a:pt x="667" y="529"/>
                  </a:lnTo>
                  <a:lnTo>
                    <a:pt x="667" y="2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2474198" y="3455463"/>
              <a:ext cx="38273" cy="53226"/>
            </a:xfrm>
            <a:custGeom>
              <a:rect b="b" l="l" r="r" t="t"/>
              <a:pathLst>
                <a:path extrusionOk="0" h="776" w="558">
                  <a:moveTo>
                    <a:pt x="1" y="0"/>
                  </a:moveTo>
                  <a:lnTo>
                    <a:pt x="1" y="301"/>
                  </a:lnTo>
                  <a:lnTo>
                    <a:pt x="275" y="374"/>
                  </a:lnTo>
                  <a:lnTo>
                    <a:pt x="1" y="474"/>
                  </a:lnTo>
                  <a:lnTo>
                    <a:pt x="1" y="775"/>
                  </a:lnTo>
                  <a:lnTo>
                    <a:pt x="557" y="529"/>
                  </a:lnTo>
                  <a:lnTo>
                    <a:pt x="557" y="2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2552390" y="3108333"/>
              <a:ext cx="45750" cy="53226"/>
            </a:xfrm>
            <a:custGeom>
              <a:rect b="b" l="l" r="r" t="t"/>
              <a:pathLst>
                <a:path extrusionOk="0" h="776" w="667">
                  <a:moveTo>
                    <a:pt x="1" y="0"/>
                  </a:moveTo>
                  <a:lnTo>
                    <a:pt x="1" y="301"/>
                  </a:lnTo>
                  <a:lnTo>
                    <a:pt x="329" y="383"/>
                  </a:lnTo>
                  <a:lnTo>
                    <a:pt x="1" y="474"/>
                  </a:lnTo>
                  <a:lnTo>
                    <a:pt x="1" y="775"/>
                  </a:lnTo>
                  <a:lnTo>
                    <a:pt x="666" y="538"/>
                  </a:lnTo>
                  <a:lnTo>
                    <a:pt x="666" y="2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2552390" y="3224043"/>
              <a:ext cx="45750" cy="53226"/>
            </a:xfrm>
            <a:custGeom>
              <a:rect b="b" l="l" r="r" t="t"/>
              <a:pathLst>
                <a:path extrusionOk="0" h="776" w="667">
                  <a:moveTo>
                    <a:pt x="1" y="0"/>
                  </a:moveTo>
                  <a:lnTo>
                    <a:pt x="1" y="301"/>
                  </a:lnTo>
                  <a:lnTo>
                    <a:pt x="329" y="383"/>
                  </a:lnTo>
                  <a:lnTo>
                    <a:pt x="1" y="474"/>
                  </a:lnTo>
                  <a:lnTo>
                    <a:pt x="1" y="775"/>
                  </a:lnTo>
                  <a:lnTo>
                    <a:pt x="666" y="538"/>
                  </a:lnTo>
                  <a:lnTo>
                    <a:pt x="666" y="2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8"/>
            <p:cNvSpPr/>
            <p:nvPr/>
          </p:nvSpPr>
          <p:spPr>
            <a:xfrm>
              <a:off x="2634354" y="3107716"/>
              <a:ext cx="388494" cy="55078"/>
            </a:xfrm>
            <a:custGeom>
              <a:rect b="b" l="l" r="r" t="t"/>
              <a:pathLst>
                <a:path extrusionOk="0" h="803" w="5664">
                  <a:moveTo>
                    <a:pt x="0" y="0"/>
                  </a:moveTo>
                  <a:lnTo>
                    <a:pt x="0" y="803"/>
                  </a:lnTo>
                  <a:lnTo>
                    <a:pt x="5663" y="803"/>
                  </a:lnTo>
                  <a:lnTo>
                    <a:pt x="56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8"/>
            <p:cNvSpPr/>
            <p:nvPr/>
          </p:nvSpPr>
          <p:spPr>
            <a:xfrm>
              <a:off x="2634354" y="3223426"/>
              <a:ext cx="653663" cy="55078"/>
            </a:xfrm>
            <a:custGeom>
              <a:rect b="b" l="l" r="r" t="t"/>
              <a:pathLst>
                <a:path extrusionOk="0" h="803" w="9530">
                  <a:moveTo>
                    <a:pt x="0" y="0"/>
                  </a:moveTo>
                  <a:lnTo>
                    <a:pt x="0" y="803"/>
                  </a:lnTo>
                  <a:lnTo>
                    <a:pt x="9529" y="803"/>
                  </a:lnTo>
                  <a:lnTo>
                    <a:pt x="95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2539289" y="3454160"/>
              <a:ext cx="616761" cy="55146"/>
            </a:xfrm>
            <a:custGeom>
              <a:rect b="b" l="l" r="r" t="t"/>
              <a:pathLst>
                <a:path extrusionOk="0" h="804" w="8992">
                  <a:moveTo>
                    <a:pt x="0" y="1"/>
                  </a:moveTo>
                  <a:lnTo>
                    <a:pt x="0" y="803"/>
                  </a:lnTo>
                  <a:lnTo>
                    <a:pt x="8991" y="803"/>
                  </a:lnTo>
                  <a:lnTo>
                    <a:pt x="89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8"/>
            <p:cNvSpPr/>
            <p:nvPr/>
          </p:nvSpPr>
          <p:spPr>
            <a:xfrm>
              <a:off x="2551773" y="3338450"/>
              <a:ext cx="736245" cy="55146"/>
            </a:xfrm>
            <a:custGeom>
              <a:rect b="b" l="l" r="r" t="t"/>
              <a:pathLst>
                <a:path extrusionOk="0" h="804" w="10734">
                  <a:moveTo>
                    <a:pt x="1" y="1"/>
                  </a:moveTo>
                  <a:lnTo>
                    <a:pt x="1" y="803"/>
                  </a:lnTo>
                  <a:lnTo>
                    <a:pt x="10733" y="803"/>
                  </a:lnTo>
                  <a:lnTo>
                    <a:pt x="10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89" name="Google Shape;189;p18"/>
          <p:cNvCxnSpPr>
            <a:stCxn id="88" idx="6"/>
            <a:endCxn id="100" idx="2"/>
          </p:cNvCxnSpPr>
          <p:nvPr/>
        </p:nvCxnSpPr>
        <p:spPr>
          <a:xfrm>
            <a:off x="1228713" y="3101460"/>
            <a:ext cx="2255100" cy="833100"/>
          </a:xfrm>
          <a:prstGeom prst="bentConnector3">
            <a:avLst>
              <a:gd fmla="val 66352" name="adj1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18"/>
          <p:cNvCxnSpPr>
            <a:stCxn id="101" idx="6"/>
            <a:endCxn id="97" idx="2"/>
          </p:cNvCxnSpPr>
          <p:nvPr/>
        </p:nvCxnSpPr>
        <p:spPr>
          <a:xfrm flipH="1" rot="10800000">
            <a:off x="5660151" y="2941550"/>
            <a:ext cx="2255100" cy="993000"/>
          </a:xfrm>
          <a:prstGeom prst="bentConnector3">
            <a:avLst>
              <a:gd fmla="val 39980" name="adj1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18"/>
          <p:cNvCxnSpPr>
            <a:stCxn id="83" idx="6"/>
            <a:endCxn id="98" idx="2"/>
          </p:cNvCxnSpPr>
          <p:nvPr/>
        </p:nvCxnSpPr>
        <p:spPr>
          <a:xfrm>
            <a:off x="1228788" y="941135"/>
            <a:ext cx="2255100" cy="6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18"/>
          <p:cNvCxnSpPr>
            <a:stCxn id="99" idx="6"/>
            <a:endCxn id="93" idx="2"/>
          </p:cNvCxnSpPr>
          <p:nvPr/>
        </p:nvCxnSpPr>
        <p:spPr>
          <a:xfrm>
            <a:off x="5660151" y="941135"/>
            <a:ext cx="22551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/>
          <p:nvPr>
            <p:ph type="title"/>
          </p:nvPr>
        </p:nvSpPr>
        <p:spPr>
          <a:xfrm>
            <a:off x="311700" y="1153550"/>
            <a:ext cx="8520600" cy="112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435D74"/>
                </a:solidFill>
              </a:rPr>
              <a:t>SEED-V</a:t>
            </a:r>
            <a:endParaRPr sz="6000">
              <a:solidFill>
                <a:srgbClr val="435D7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5D74"/>
                </a:solidFill>
              </a:rPr>
              <a:t>Shanghai Jiao Tong University</a:t>
            </a:r>
            <a:endParaRPr sz="2000">
              <a:solidFill>
                <a:srgbClr val="435D74"/>
              </a:solidFill>
            </a:endParaRPr>
          </a:p>
        </p:txBody>
      </p:sp>
      <p:pic>
        <p:nvPicPr>
          <p:cNvPr id="198" name="Google Shape;1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7845" y="2466725"/>
            <a:ext cx="2008300" cy="150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0"/>
          <p:cNvSpPr/>
          <p:nvPr/>
        </p:nvSpPr>
        <p:spPr>
          <a:xfrm>
            <a:off x="2695625" y="959448"/>
            <a:ext cx="3752700" cy="3752400"/>
          </a:xfrm>
          <a:prstGeom prst="arc">
            <a:avLst>
              <a:gd fmla="val 12899926" name="adj1"/>
              <a:gd fmla="val 11918031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3250650" y="1514475"/>
            <a:ext cx="2642700" cy="2642700"/>
          </a:xfrm>
          <a:prstGeom prst="ellipse">
            <a:avLst/>
          </a:prstGeom>
          <a:solidFill>
            <a:srgbClr val="B9C9D5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0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Data</a:t>
            </a:r>
            <a:endParaRPr/>
          </a:p>
        </p:txBody>
      </p:sp>
      <p:grpSp>
        <p:nvGrpSpPr>
          <p:cNvPr id="206" name="Google Shape;206;p20"/>
          <p:cNvGrpSpPr/>
          <p:nvPr/>
        </p:nvGrpSpPr>
        <p:grpSpPr>
          <a:xfrm>
            <a:off x="457275" y="1514473"/>
            <a:ext cx="2894088" cy="680700"/>
            <a:chOff x="457275" y="1514473"/>
            <a:chExt cx="2894088" cy="680700"/>
          </a:xfrm>
        </p:grpSpPr>
        <p:grpSp>
          <p:nvGrpSpPr>
            <p:cNvPr id="207" name="Google Shape;207;p20"/>
            <p:cNvGrpSpPr/>
            <p:nvPr/>
          </p:nvGrpSpPr>
          <p:grpSpPr>
            <a:xfrm>
              <a:off x="457275" y="1514475"/>
              <a:ext cx="2061000" cy="680664"/>
              <a:chOff x="1429500" y="1073600"/>
              <a:chExt cx="2061000" cy="680664"/>
            </a:xfrm>
          </p:grpSpPr>
          <p:sp>
            <p:nvSpPr>
              <p:cNvPr id="208" name="Google Shape;208;p20"/>
              <p:cNvSpPr txBox="1"/>
              <p:nvPr/>
            </p:nvSpPr>
            <p:spPr>
              <a:xfrm>
                <a:off x="1429500" y="1073600"/>
                <a:ext cx="2061000" cy="27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EEG features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09" name="Google Shape;209;p20"/>
              <p:cNvSpPr txBox="1"/>
              <p:nvPr/>
            </p:nvSpPr>
            <p:spPr>
              <a:xfrm>
                <a:off x="1429500" y="1355564"/>
                <a:ext cx="2061000" cy="39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Features of 16 participants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10" name="Google Shape;210;p20"/>
            <p:cNvSpPr/>
            <p:nvPr/>
          </p:nvSpPr>
          <p:spPr>
            <a:xfrm>
              <a:off x="2670663" y="1514473"/>
              <a:ext cx="680700" cy="680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b="1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11" name="Google Shape;211;p20"/>
          <p:cNvGrpSpPr/>
          <p:nvPr/>
        </p:nvGrpSpPr>
        <p:grpSpPr>
          <a:xfrm>
            <a:off x="457200" y="3476500"/>
            <a:ext cx="2358000" cy="909267"/>
            <a:chOff x="1429500" y="2034188"/>
            <a:chExt cx="2358000" cy="909267"/>
          </a:xfrm>
        </p:grpSpPr>
        <p:sp>
          <p:nvSpPr>
            <p:cNvPr id="212" name="Google Shape;212;p20"/>
            <p:cNvSpPr txBox="1"/>
            <p:nvPr/>
          </p:nvSpPr>
          <p:spPr>
            <a:xfrm>
              <a:off x="1429500" y="2034188"/>
              <a:ext cx="23580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Emotion label and stimuli order</a:t>
              </a:r>
              <a:endParaRPr b="1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3" name="Google Shape;213;p20"/>
            <p:cNvSpPr txBox="1"/>
            <p:nvPr/>
          </p:nvSpPr>
          <p:spPr>
            <a:xfrm>
              <a:off x="1429500" y="2539954"/>
              <a:ext cx="2061000" cy="40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4" name="Google Shape;214;p20"/>
          <p:cNvSpPr/>
          <p:nvPr/>
        </p:nvSpPr>
        <p:spPr>
          <a:xfrm>
            <a:off x="2670588" y="3476485"/>
            <a:ext cx="680700" cy="680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b="1" sz="180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15" name="Google Shape;215;p20"/>
          <p:cNvGrpSpPr/>
          <p:nvPr/>
        </p:nvGrpSpPr>
        <p:grpSpPr>
          <a:xfrm>
            <a:off x="5792613" y="1514473"/>
            <a:ext cx="2894188" cy="680700"/>
            <a:chOff x="5792613" y="1514473"/>
            <a:chExt cx="2894188" cy="680700"/>
          </a:xfrm>
        </p:grpSpPr>
        <p:grpSp>
          <p:nvGrpSpPr>
            <p:cNvPr id="216" name="Google Shape;216;p20"/>
            <p:cNvGrpSpPr/>
            <p:nvPr/>
          </p:nvGrpSpPr>
          <p:grpSpPr>
            <a:xfrm>
              <a:off x="6625800" y="1514475"/>
              <a:ext cx="2061000" cy="680664"/>
              <a:chOff x="5189025" y="1073600"/>
              <a:chExt cx="2061000" cy="680664"/>
            </a:xfrm>
          </p:grpSpPr>
          <p:sp>
            <p:nvSpPr>
              <p:cNvPr id="217" name="Google Shape;217;p20"/>
              <p:cNvSpPr txBox="1"/>
              <p:nvPr/>
            </p:nvSpPr>
            <p:spPr>
              <a:xfrm>
                <a:off x="5189025" y="1073600"/>
                <a:ext cx="2061000" cy="27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EEG_raw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18" name="Google Shape;218;p20"/>
              <p:cNvSpPr txBox="1"/>
              <p:nvPr/>
            </p:nvSpPr>
            <p:spPr>
              <a:xfrm>
                <a:off x="5189025" y="1355564"/>
                <a:ext cx="2061000" cy="39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Data collected with Neuroscan device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19" name="Google Shape;219;p20"/>
            <p:cNvSpPr/>
            <p:nvPr/>
          </p:nvSpPr>
          <p:spPr>
            <a:xfrm>
              <a:off x="5792613" y="1514473"/>
              <a:ext cx="680700" cy="68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b="1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20" name="Google Shape;220;p20"/>
          <p:cNvGrpSpPr/>
          <p:nvPr/>
        </p:nvGrpSpPr>
        <p:grpSpPr>
          <a:xfrm>
            <a:off x="5792613" y="3476485"/>
            <a:ext cx="2894188" cy="833081"/>
            <a:chOff x="5792613" y="3476485"/>
            <a:chExt cx="2894188" cy="833081"/>
          </a:xfrm>
        </p:grpSpPr>
        <p:grpSp>
          <p:nvGrpSpPr>
            <p:cNvPr id="221" name="Google Shape;221;p20"/>
            <p:cNvGrpSpPr/>
            <p:nvPr/>
          </p:nvGrpSpPr>
          <p:grpSpPr>
            <a:xfrm>
              <a:off x="6625800" y="3476488"/>
              <a:ext cx="2061000" cy="833079"/>
              <a:chOff x="5189025" y="2034175"/>
              <a:chExt cx="2061000" cy="833079"/>
            </a:xfrm>
          </p:grpSpPr>
          <p:sp>
            <p:nvSpPr>
              <p:cNvPr id="222" name="Google Shape;222;p20"/>
              <p:cNvSpPr txBox="1"/>
              <p:nvPr/>
            </p:nvSpPr>
            <p:spPr>
              <a:xfrm>
                <a:off x="5189025" y="2034175"/>
                <a:ext cx="2061000" cy="27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80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Eye_raw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23" name="Google Shape;223;p20"/>
              <p:cNvSpPr txBox="1"/>
              <p:nvPr/>
            </p:nvSpPr>
            <p:spPr>
              <a:xfrm>
                <a:off x="5189025" y="2463754"/>
                <a:ext cx="2061000" cy="40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Blink duration, Average Pupil Size, etc.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24" name="Google Shape;224;p20"/>
            <p:cNvSpPr/>
            <p:nvPr/>
          </p:nvSpPr>
          <p:spPr>
            <a:xfrm>
              <a:off x="5792613" y="3476485"/>
              <a:ext cx="680700" cy="680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b="1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pic>
        <p:nvPicPr>
          <p:cNvPr id="225" name="Google Shape;2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6200" y="2156875"/>
            <a:ext cx="2531549" cy="1357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0"/>
          <p:cNvSpPr txBox="1"/>
          <p:nvPr/>
        </p:nvSpPr>
        <p:spPr>
          <a:xfrm>
            <a:off x="457275" y="3982267"/>
            <a:ext cx="20610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Experiments’ order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"/>
          <p:cNvSpPr txBox="1"/>
          <p:nvPr>
            <p:ph type="title"/>
          </p:nvPr>
        </p:nvSpPr>
        <p:spPr>
          <a:xfrm>
            <a:off x="311700" y="1338125"/>
            <a:ext cx="8520600" cy="112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435D74"/>
                </a:solidFill>
              </a:rPr>
              <a:t>Architecture </a:t>
            </a:r>
            <a:endParaRPr sz="6000">
              <a:solidFill>
                <a:srgbClr val="435D7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435D74"/>
                </a:solidFill>
              </a:rPr>
              <a:t>(RNN type)</a:t>
            </a:r>
            <a:endParaRPr sz="6000">
              <a:solidFill>
                <a:srgbClr val="435D74"/>
              </a:solidFill>
            </a:endParaRPr>
          </a:p>
        </p:txBody>
      </p:sp>
      <p:pic>
        <p:nvPicPr>
          <p:cNvPr id="232" name="Google Shape;232;p21"/>
          <p:cNvPicPr preferRelativeResize="0"/>
          <p:nvPr/>
        </p:nvPicPr>
        <p:blipFill rotWithShape="1">
          <a:blip r:embed="rId3">
            <a:alphaModFix/>
          </a:blip>
          <a:srcRect b="33989" l="26577" r="21785" t="8972"/>
          <a:stretch/>
        </p:blipFill>
        <p:spPr>
          <a:xfrm>
            <a:off x="3657913" y="2466725"/>
            <a:ext cx="1828175" cy="1611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euron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8DA4BA"/>
      </a:accent1>
      <a:accent2>
        <a:srgbClr val="419AB0"/>
      </a:accent2>
      <a:accent3>
        <a:srgbClr val="2F8094"/>
      </a:accent3>
      <a:accent4>
        <a:srgbClr val="366D8B"/>
      </a:accent4>
      <a:accent5>
        <a:srgbClr val="B9C9D5"/>
      </a:accent5>
      <a:accent6>
        <a:srgbClr val="61C5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